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2-r01-oa04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-iTco25VG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iesgo real: romper lo que ya funcionaba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Misma intención, exposición muy distinta al ries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Guarda una versión de respaldo del estado actual → Pide el cambio en diferencias pequeñas y que explique qué tocó → Lee el diff: ¿cambió solo lo que pediste? → Prueba que lo nuevo funciona y lo anterior sigue vivo → Aplica y guarda una nueva versión con mensaje cla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spalda, pide chico, lee, prueba, guarda. Omitir "leer el diff" es cómo se cuelan los cambios que no pedi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otocolo anti-regresión: respaldo, diferencias pequeñas, lectura del diff, prueba y nueva versión guard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tecnologia.lumbre.lat/object/iav-c02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uta de decisión: ¿aplico este cambio de la IA?» (2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uta de decisión: ¿aplico este cambio de la IA?» (3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o reviso solo en la parte que pedí y descarto los cambios fuera de alcan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ceptar cambios fuera de alcance es abrir la puerta a regresiones que no sabes explicar. Revisa contra lo que pedi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licar solo el cambio solicitado, y leer qué tocó la IA antes de aceptarlo, evita regresiones difíciles de detec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al revés: ver el diff y el porqué es justo lo que te permite detectar cambios que no pediste antes de que causen d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er el diff (qué líneas cambiaron) antes de aplicar es una de las defensas más baratas y efectivas contra regres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 de argumentos. Enlace: https://tecnologia.lumbre.lat/object/iav-c02-r01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fiende el hábito de revisar antes de apl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s tres reglas personales anti-rompimiento (por ejemplo: respaldo antes de pedir, solo aplico lo que entiendo, pruebo lo anterior). Son tu semáfo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4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list de prot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862" r:id="rId1"/>
    <p:sldLayoutId id="2481920863" r:id="rId2"/>
    <p:sldLayoutId id="2481920864" r:id="rId3"/>
    <p:sldLayoutId id="248192086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1a2d72fa34f5e9ea63c968b4cde8484d439b23b5222f8e21.jpg"/>
  <Relationship Id="rId3" Type="http://schemas.openxmlformats.org/officeDocument/2006/relationships/hyperlink" Target="https://tecnologia.lumbre.lat/object/iav-c02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hyperlink" Target="https://tecnologia.lumbre.lat/object/iav-c02-r01-oa04" TargetMode="External"/>
  <Relationship Id="rId4" Type="http://schemas.openxmlformats.org/officeDocument/2006/relationships/hyperlink" Target="https://tecnologia.lumbre.lat/object/iav-c02-r01-oa04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-iTco25VGI2.jpg"/>
  <Relationship Id="rId3" Type="http://schemas.openxmlformats.org/officeDocument/2006/relationships/hyperlink" Target="https://tecnologia.lumbre.lat/object/iav-c02-r01-oa04" TargetMode="External"/>
  <Relationship Id="rId4" Type="http://schemas.openxmlformats.org/officeDocument/2006/relationships/hyperlink" Target="https://www.youtube.com/watch?v=x-iTco25VGI" TargetMode="External"/>
  <Relationship Id="rId5" Type="http://schemas.openxmlformats.org/officeDocument/2006/relationships/hyperlink" Target="https://www.youtube.com/watch?v=x-iTco25VGI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i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truy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dig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2-r01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instrucciones y hábitos de trabajo que protejan el código que ya funciona: respaldos, diferencias pequeñas, revisión y pruebas antes de aplic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iesgo del Vibe Coding no es que la IA no pueda: es que rompa algo que sí funcionaba. Aquí pones cercos a tus instrucciones para construir sin mie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guridad · versionado · revision · regresion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esgo real: romper lo que ya funcionab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Jorge Barrios R.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esgo real: romper lo que ya funcionab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rende Prompt Engineering desde c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 gratuito para escribir instrucciones claras a la IA. Verás la misma lógica que el curso aplica a construir softwa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esgo real: romper lo que ya funcionab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construyes con IA, el error más caro no es que algo nuevo no salga: es que la IA, al ayudarte con una parte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que y rompa otra que ya trabajaba 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A eso se le llama regres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uena noticia: casi todas las catástrofes se evitan con hábitos aburridos y constantes. No se trata de desconfiar de la IA, sino de no dejarla sin r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esgo real: romper lo que ya funcionab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unca sin respal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edirle un cambio grande a la IA, guarda una versión (control de versiones o al menos una copia). Si algo se rompe, poder regresar en 10 segundos cambia por completo tu tranquilid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factorizar no es reescrib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'arregla este botón' es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ón 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ambia poco, revisable en segundos. Pedir 'mejora toda esta parte' invita a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scri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a IA trae una versión nueva de algo que quizá funcionaba y tú ya no reconoc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 instrucciones deben empujar hacia lo local. Pide el cambio mínimo que resuelve la tarea, y pide que te muest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toc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sma intención, exposición muy distinta al riesgo.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2828925"/>
                <a:gridCol w="52863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tición riesgo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tición segu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jora toda la pantalla de cl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rega validación al campo de teléfono, sin cambiar lo demá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escribe la función de guard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ige el error X en la función de guardar y dime las líneas que cambia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n la app más ráp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uentra la consulta lenta y propón un índice, explícame el porqué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stala lo que haga fa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agregues dependencias sin preguntarm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Refactorizar no es reescrib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protocolo de seguridad antes de aplicar un cambio de la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ide el cambio en diferencias pequeñas y que explique qué tocó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ee el diff: ¿cambió solo lo que pediste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ueba que lo nuevo funciona y lo anterior sigue viv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plica y guarda una nueva versión con mensaje clar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Guarda una versión de respaldo del estado actual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uta de decisión: ¿aplico este cambio de la IA?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me devolvió un cambio y voy a aplica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431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Entiendo qué hizo y es lo que pedí (va a prueb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193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No entiendo una parte del código (va a pregunta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050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Cambió cosas que no le pedí (va a frena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7813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pregun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133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ídele que te explique línea por línea esa parte antes de continuar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5052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Ahora sí lo entiendo (va a prueba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781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Sigue sin convencerme (va a frena)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uta de decisión: ¿aplico este cambio de la IA?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ícalo en una copia o rama y ejecuta tus prueb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431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Funciona y no rompió nada (va a guard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193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Rompió algo (va a revierte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05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ren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47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apliques. Reencuadra la petición en un alcance más chic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2194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Voy a pedir un cambio más pequeño (va a start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505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revier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857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resa a la versión de respaldo; no parches encima del desastre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2291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Voy a intentar otra petición (va a start)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uta de decisión: ¿aplico este cambio de la IA?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guarda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 una nueva versión con mensaje claro de qué cambi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Refactorizar no es reescrib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resolvió tu error pero también reescribió tres funciones que no mencionaste. ¿Qué es lo primero que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 aplico completo: si funciona, no importa qué más toc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 aplico y confío en que la IA no rompió n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 reviso solo en la parte que pedí y descarto los cambios fuera de alcan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orro mi respaldo para no tentarme de regres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Refactorizar no es reescrib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le a la IA que te muestre el diff y explique qué cambió aumenta el riesgo de romper al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 el hábito de revisar antes de apl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a por qué revisar el diff y probar en una copia vale la pena aunque parezca le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71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si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 antes de aplicar ahorra más tiempo del que cues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38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24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ciona una vez en que un arreglo nuevo rompió algo viej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14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clusio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909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visión no frena el trabajo: lo hace sosteni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 el hábito de revisar antes de apl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azona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 por qué una regresión no detectada cuesta más que diez minutos de lectu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spuesta se escribe en el OA; no se export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Refactorizar no es reescrib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s tres reglas personales anti-rompimiento (por ejemplo: respaldo antes de pedir, solo aplico lo que entiendo, pruebo lo anterior). Son tu semáfo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Reglas que puedas aplicar en 10 segundos sin pensar, porque en el impulso se rompen las defens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list de prot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construyes con red: puedes pedir sin miedo a perder lo gan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fuerza: respaldo, diff pequeño, lectura, prueba, nueva vers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factorizar no es reescrib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4"/>
              </a:rPr>
              <a:t><![CDATA[Cómo evitar que una IA destruya tu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: tu documento mae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juntar todo en un instructivo que dirija a tu agente de principio a fi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2026-10-25T05:03:09Z</dcterms:created>
  <dcterms:modified xsi:type="dcterms:W3CDTF">2026-10-25T05:03:09Z</dcterms:modified>
  <dc:title>Cómo evitar que una IA destruya tu código</dc:title>
  <dc:description>Presentación editable del OA «Cómo evitar que una IA destruya tu código». Enlace: https://tecnologia.lumbre.lat/object/iav-c02-r01-oa04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