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5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5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2-r01-oa05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-iTco25VG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5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proyecto: un cerebro compartido con el agent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5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5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c de notas del OA. Enlace: https://tecnologia.lumbre.lat/object/iav-c02-r01-oa05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asar del documento a la primera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Pega 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bre tu sesión con el agente y compártele el documento maestro 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5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asar del documento a la primera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Pide la primera reban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vierte la sección de alcance en una sola tarea pequeña con su crite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5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asar del documento a la primera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Fija el form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Indica cómo quieres la respuesta: solo código, con explicación breve, mostrando qué toc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5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asar del documento a la primera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Revisa y guar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plica tu protocolo anti-rompimiento y actualiza el documento si cambió una dec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5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diseño debe ser moderno, atractivo y que le guste a todo el mu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2 es una opinión sin criterio: "moderno" y "que le guste a todos" no son verificables. Las otras dos dan blancos concre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da sección del documento debe traducirse en algo comprobable. Los adjetivos de gusto personal no dirigen a nadie: generan idas y vuel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5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agente con el documento podría ejecutar la primera tarea sin hacerte preguntas de acl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ueba del documento es que quite ambigüedad: si con él puesto el agente avanza sin preguntas vagas, está bien. Largo no es lo mismo que cl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documento maestro se mide por la ambigüedad que elimina: si el agente puede actuar sin suposiciones peligrosas, cumplió su fun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5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lee tu documento y subraya cada frase que un agente podría interpretar de dos maneras. Reescríbela para dejar una sola lectura po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5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list del documento mae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64" r:id="rId1"/>
    <p:sldLayoutId id="2481917265" r:id="rId2"/>
    <p:sldLayoutId id="2481917266" r:id="rId3"/>
    <p:sldLayoutId id="248191726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461c1491bb6fe8cc305fee72a9b38576cd0434b4f4e08b61.jpg"/>
  <Relationship Id="rId3" Type="http://schemas.openxmlformats.org/officeDocument/2006/relationships/hyperlink" Target="https://tecnologia.lumbre.lat/object/iav-c02-r01-oa05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hyperlink" Target="https://tecnologia.lumbre.lat/object/iav-c02-r01-oa05" TargetMode="External"/>
  <Relationship Id="rId4" Type="http://schemas.openxmlformats.org/officeDocument/2006/relationships/hyperlink" Target="https://tecnologia.lumbre.lat/object/iav-c02-r01-oa05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-iTco25VGI2.jpg"/>
  <Relationship Id="rId3" Type="http://schemas.openxmlformats.org/officeDocument/2006/relationships/hyperlink" Target="https://tecnologia.lumbre.lat/object/iav-c02-r01-oa05" TargetMode="External"/>
  <Relationship Id="rId4" Type="http://schemas.openxmlformats.org/officeDocument/2006/relationships/hyperlink" Target="https://www.youtube.com/watch?v=x-iTco25VGI" TargetMode="External"/>
  <Relationship Id="rId5" Type="http://schemas.openxmlformats.org/officeDocument/2006/relationships/hyperlink" Target="https://www.youtube.com/watch?v=x-iTco25VGI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5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estr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rig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2-r01-oa05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el curso redactando un documento maestro que reúna objetivo, contexto, restricciones, alcance y criterio de calidad, y que dirija a un agente durante todo un proye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tregable del curso Cómo hablar con una IA: un instructivo vivo que reemplaza a "explicar todo otra vez" en cada conversación con tu ag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final · documento maestro · agente · instruccion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proyecto: un cerebro compartido con el ag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Public domain, autor: Unknown author Unknown author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proyecto: un cerebro compartido con el ag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rende Prompt Engineering desde c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 gratuito para escribir instrucciones claras a la IA. Verás la misma lógica que el curso aplica a construir softwa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proyecto: un cerebro compartido con el agent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 el momento de juntar todo el curso en un solo entregable: tu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 mae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 el texto que pegas al inicio de cada sesión con tu agente para que no vuelvas a explicar lo mismo veinte vec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buen documento maestro no es una carta a los Reyes Magos: es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 de 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define el objetivo, el contexto, las reglas, el alcance y qué cuenta como bien hecho. Este proyecto es escritura y criterio, no códig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proyecto: un cerebro compartido con el agent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iterio sigue siendo tuy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ocumento maestro no le delega el pensamiento a la IA: lo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rnali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que tú y el agente vean el mismo proyecto. Si algo está ambiguo en el documento, estará ambiguo en el resulta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lleva un documento maest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: qué se construye, para quién y qué problema resuelv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: negocio, usuario, tecnologías y convenciones del proye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cciones: qué debe respetar y qué nunca debe toca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 y fuera de alcance: qué entra en esta fase y qué no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 de calidad: cómo se ve el terminado y qué pruebas debe pasar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38576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6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38576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o de trabajo: cómo pedirás los cambios y cómo revisará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lleva un documento maest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sección mata una suposición que la IA habría tenido que adivin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1470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00250"/>
                <a:gridCol w="1676400"/>
                <a:gridCol w="25241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cier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l 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uen 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je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y para quién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app de v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ar ventas de una reparadora desde el celu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tric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no tocar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idado con el códi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cambiar el esquema de la base de datos sin avis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c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Hasta dónd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el sist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el alta de clientes en esta f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5735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00250"/>
                <a:gridCol w="1676400"/>
                <a:gridCol w="25241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cier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l 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uen 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ómo se ve list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sté bon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ardar, listar y validar campos vacíos, sin romper 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os a la obra: escribe tu documen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app que has venido imaginando en el curso y redacta su documento maestro en las seis secciones. Sé específico: cada frase debe borrarle una decisión a la IA. Te dejo el espacio de trabaj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 documento maestro (borrador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 ejemplo: 1. OBJETIVO: Voy a construir [qué] para [quién] que resuelve [problema]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NTEXTO: Es un negocio de [giro] en [lugar]; lo usará [usuario] desde [dispositivo]. Tec: [lenguaje/base]. Convención: [estilo]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STRICCIONES: Debe [reglas en positivo]. Nunca [prohibiciones]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LCANCE: En esta fase solo [qué entra]. Fuera: [qué no]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ALIDAD: Está listo cuando [criterios dado-cuando-entonces]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MODO DE TRABAJO: Pido cambios [chicos/grandes], reviso [diff/pruebas] antes de aplic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00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pacio de trabajo interactivo; se usa directamente en el O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os a la obra: escribe tu documento · Cómo pasar del documento a la primera orden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ega el docum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tu sesión con el agente y compártele el documento maestro comple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os a la obra: escribe tu documento · Cómo pasar del documento a la primera orden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ide la primera reban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 la sección de alcance en una sola tarea pequeña con su criteri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os a la obra: escribe tu documento · Cómo pasar del documento a la primera orden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Fija el forma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 cómo quieres la respuesta: solo código, con explicación breve, mostrando qué tocó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os a la obra: escribe tu documento · Cómo pasar del documento a la primera orden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Revisa y guar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 tu protocolo anti-rompimiento y actualiza el documento si cambió una decis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anos a la obra: escribe tu docu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 de los párrafos de este documento maestro es demasiado vago para dirigir a un agente. Marca la línea del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Objetivo: una app para que la recepcionista registre clientes y sus equipos en repar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diseño debe ser moderno, atractivo y que le guste a todo el mun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stricción: no agregar librerías nuevas ni tocar la pantalla de log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anos a la obra: escribe tu docu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mejor señal de que tu documento maestro está listo para dirigir un proy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muy largo y describe absolutamente todo lo que se te ocurri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agente con el documento podría ejecutar la primera tarea sin hacerte preguntas de aclar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tá escrito con palabras técnicas impresionant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omete que la app quedará perfecta sin revis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anos a la obra: escribe tu docu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ee tu documento y subraya cada frase que un agente podría interpretar de dos maneras. Reescríbela para dejar una sola lectura pos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Busca adjetivos (rápido, bonito, fácil) y alcances abiertos (todo, completo, varios): suelen ser ambigüe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list del documento maest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dirigir a un agente con instrucciones claras. Siguiente nivel de la ruta: construir agent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Asegúrate de cubrir las seis secciones y de que ninguna sea un adjetivo sin criteri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os a la obra: escribe tu documen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5"/>
              </a:rPr>
              <a:t><![CDATA[Proyecto: tu documento maestro para dirigir un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 2 y de la ruta Nivel 1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entiendes, describes y diriges. La ruta sigue en el Nivel 2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el curs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tes de IA desde 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Recuerda la filosofía: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mpresa no paga por usar IA; paga porque le resuelvas un 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2026-10-25T04:03:11Z</dcterms:created>
  <dcterms:modified xsi:type="dcterms:W3CDTF">2026-10-25T04:03:11Z</dcterms:modified>
  <dc:title>Proyecto: tu documento maestro para dirigir un agente</dc:title>
  <dc:description>Presentación editable del OA «Proyecto: tu documento maestro para dirigir un agente». Enlace: https://tecnologia.lumbre.lat/object/iav-c02-r01-oa05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