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3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h1Jv33RIK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responder a resolve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sponder preguntas frecuentes del sitio → Chatbo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viernes mandar el mismo reporte a los mismos jefes → Workflo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r un mercado y armar un resumen con lo que aparezca →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ombrar 500 archivos con una regla fija → Workflo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udas sueltas = chatbot; proceso fijo y repetible = workflow; tarea abierta con pasos variables = a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decide y ejecuta varios pasos con herramientas para alcanzar una m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 que define a un agente no es la interfaz ni el tamaño del modelo, sino que planifica pasos y actúa con herramientas hasta lograr la meta. Un chatbot solo cont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agente combina objetivo, planificación de pasos, uso de herramientas y capacidad de actuar sobre sistemas exter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e preguntas cualquier cosa y te contesta con un párraf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imera línea describe un chatbot: solo responde, no actúa ni planifica. Las otras dos (llenar la hoja, elegir el siguiente paso) sí son propias de un a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testar sin ejecutar acciones ni planificar pasos es chatbot; actuar sobre herramientas y decidir el siguiente paso es a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tarea de tu trabajo o negocio. Escríbela dos veces: una como le pedirías a un chatbot y otra como meta para un agente. ¿Qué cambia entre amb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403" r:id="rId1"/>
    <p:sldLayoutId id="2481917404" r:id="rId2"/>
    <p:sldLayoutId id="2481917405" r:id="rId3"/>
    <p:sldLayoutId id="248191740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ffd5a111b48d0a92029b0c1d4002e30211ea0e2293f39fe1.jpg"/>
  <Relationship Id="rId3" Type="http://schemas.openxmlformats.org/officeDocument/2006/relationships/hyperlink" Target="https://tecnologia.lumbre.lat/object/iav-c03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hyperlink" Target="https://tecnologia.lumbre.lat/object/iav-c03-r01-oa01" TargetMode="External"/>
  <Relationship Id="rId4" Type="http://schemas.openxmlformats.org/officeDocument/2006/relationships/hyperlink" Target="https://tecnologia.lumbre.lat/object/iav-c03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h1Jv33RIKw2.jpg"/>
  <Relationship Id="rId3" Type="http://schemas.openxmlformats.org/officeDocument/2006/relationships/hyperlink" Target="https://tecnologia.lumbre.lat/object/iav-c03-r01-oa01" TargetMode="External"/>
  <Relationship Id="rId4" Type="http://schemas.openxmlformats.org/officeDocument/2006/relationships/hyperlink" Target="https://www.youtube.com/watch?v=Xh1Jv33RIKw" TargetMode="External"/>
  <Relationship Id="rId5" Type="http://schemas.openxmlformats.org/officeDocument/2006/relationships/hyperlink" Target="https://www.youtube.com/watch?v=Xh1Jv33RIK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1" TargetMode="External"/>
  <Relationship Id="rId3" Type="http://schemas.openxmlformats.org/officeDocument/2006/relationships/hyperlink" Target="/object/iav-c03-r01-oa02" TargetMode="External"/>
  <Relationship Id="rId4" Type="http://schemas.openxmlformats.org/officeDocument/2006/relationships/hyperlink" Target="/object/iav-c03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atbot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un agente de IA de un chatbot y de un workflow, entendiendo que un agente decide pasos y usa herramientas para lograr una m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el Nivel 2. Aquí dejas de ver la IA como una caja de preguntas y respuestas: un agente persigue una meta, decide qué hacer y actúa sobre el mun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gente · chatbot · workflow · autonomí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responder a resolv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no solo responde: percibe, decide y actúa sobre tus herramie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responder a resolv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os Agentes de IA? Explicación senci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percibe, razona, actúa y evalúa. Este video lo resume en simples palabras; el curso lo lleva a tu caso empresar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responder a resolv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bo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sponde lo que le preguntas: tú le hablas, él contesta, y ahí se acaba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rsigue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tú le dices qué quieres lograr y é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los p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usa herramientas y actúa hasta terminar (o hasta decirte que no puede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stá en quién maneja la secuencia. Con el chatbot, la manejas tú pregunta a pregunta. Con el agente, le das el objetivo y él arma el camin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responder a resolv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jemplo del mundo re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bot: "escribe un correo a mi proveedor". Agente: "consigue 3 cotizaciones de empaque para el producto X, compara precios y prepárame una tabla con los contactos". El segundo implica buscar, escribir, comparar y orden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formas de automatizar, tres herramie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 debe ser un agente. Si el proceso es fijo, un workflow es más barato y predeci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1447800"/>
                <a:gridCol w="3219450"/>
                <a:gridCol w="3448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decide el ord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rve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hatbo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, pregunta a preg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r dudas suel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orkflow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flujo que tú dibujaste 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cesos fijos y repet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pio sistema, según la m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eas abiertas con pasos vari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formas de automatizar, tres herrami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necesidad con la herramienta más adecu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sponder preguntas frecuentes del sit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da viernes mandar el mismo reporte a los mismos jef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vestigar un mercado y armar un resumen con lo que aparez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nombrar 500 archivos con una regla fij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Workflow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gent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Workflow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hatbot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formas de automatizar, tres herrami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señal más clara de que estás ante un agente y no ante un chatbot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usa un modelo de lenguaje muy gran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decide y ejecuta varios pasos con herramientas para alcanzar una me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tiene una ventana de chat boni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responde rápi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formas de automatizar, tres herrami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prendedor describe su "agente" en tres líneas. Una revela que en realidad es solo un chatbot. Már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 preguntas cualquier cosa y te contesta con un párraf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uando le das una meta, busca información y llena una hoja de cálculo so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algo falta, decide un siguiente paso antes de pedirte ayu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formas de automatizar, tres herrami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tarea de tu trabajo o negocio. Escríbela dos veces: una como le pedirías a un chatbot y otra como meta para un agente. ¿Qué cambia entre amb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eta de agente suele incluir "y entrega X usando Y", no solo "dime sobre X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formas de automatizar, tres herramie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1"/>
              </a:rPr>
              <a:t><![CDATA[Qué es un agente y en qué se diferencia de un chatbo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hatbot responde; el agente persigue una m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workflow sigue un flujo fijo; el agente decide los pas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la herramienta correcta ahorra dinero y error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clo de un a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bucle de percibir, razonar, actuar y evaluar que hace que un agente avance sol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143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3-r01-oa02"/>
              </a:rPr>
              <a:t><![CDATA[Sigue: El ciclo de un agente: percibir, razonar, actuar, evalua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514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3876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3-r01-oa03"/>
              </a:rPr>
              <a:t><![CDATA[Sigue: Herramientas, memoria y contexto: lo que le das al agent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42481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2026-10-25T04:05:30Z</dcterms:created>
  <dcterms:modified xsi:type="dcterms:W3CDTF">2026-10-25T04:05:30Z</dcterms:modified>
  <dc:title>Qué es un agente y en qué se diferencia de un chatbot</dc:title>
  <dc:description>Presentación editable del OA «Qué es un agente y en qué se diferencia de un chatbot». Enlace: https://tecnologia.lumbre.lat/object/iav-c03-r01-oa01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