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3-r01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h1Jv33RIK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ercibir el estado actual y la meta → Razonar cuál es el siguiente paso → Actuar usando una herramienta → Evaluar el resultado y decidir si repet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mira, luego decide, luego hace, luego revisa. Y vuelve a empezar si la meta no está cumpl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bucle estándar de un agente es percepción, razonamiento/planeación, acción y evaluación d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Evalu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valuar es donde compara el avance contra la meta (¿ya tengo 3?) y decide si vuelve a girar o se detiene. Razonar elige el paso; evaluar juzga si ya bast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ase de evaluación contrasta el resultado obtenido con la meta y decide repetir, corregir o term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 contrario: el agente gira el ciclo varias veces, usando la información de cada vuelta para acercarse a la meta, hasta cumplirla o tocar un lí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naturaleza de un agente es iterativa: repite el ciclo percibir-razonar-actuar-evaluar hasta lograr el objetivo o detene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ctúa y da la tarea por terminada sin comprobar si la cita quedó agen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altarse la evaluación es el error: sin comprobar que la cita realmente quedó agendada, el agente puede creer que terminó cuando no. Las otras dos fases están bien plante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mitir la fase de evaluación deja el resultado sin verificar; el agente debe comprobar que su acción logró el efecto espe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3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tarea que quieres automatizar y escribe, en una línea cada fase, qué haría el agente al Percibir, Razonar, Actuar y Evaluar. ¿Qué criterio de parada le pondrí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3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94" r:id="rId1"/>
    <p:sldLayoutId id="2481907995" r:id="rId2"/>
    <p:sldLayoutId id="2481907996" r:id="rId3"/>
    <p:sldLayoutId id="248190799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b7139f13e5ed3e6ae981351ed8af37a69eb4514742513481.jpg"/>
  <Relationship Id="rId3" Type="http://schemas.openxmlformats.org/officeDocument/2006/relationships/hyperlink" Target="https://tecnologia.lumbre.lat/object/iav-c03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  <Relationship Id="rId3" Type="http://schemas.openxmlformats.org/officeDocument/2006/relationships/hyperlink" Target="https://tecnologia.lumbre.lat/object/iav-c03-r01-oa02" TargetMode="External"/>
  <Relationship Id="rId4" Type="http://schemas.openxmlformats.org/officeDocument/2006/relationships/hyperlink" Target="https://tecnologia.lumbre.lat/object/iav-c03-r01-oa02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h1Jv33RIKw2.jpg"/>
  <Relationship Id="rId3" Type="http://schemas.openxmlformats.org/officeDocument/2006/relationships/hyperlink" Target="https://tecnologia.lumbre.lat/object/iav-c03-r01-oa02" TargetMode="External"/>
  <Relationship Id="rId4" Type="http://schemas.openxmlformats.org/officeDocument/2006/relationships/hyperlink" Target="https://www.youtube.com/watch?v=Xh1Jv33RIKw" TargetMode="External"/>
  <Relationship Id="rId5" Type="http://schemas.openxmlformats.org/officeDocument/2006/relationships/hyperlink" Target="https://www.youtube.com/watch?v=Xh1Jv33RIKw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3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te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cibir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zonar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uar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alu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3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el bucle percepción-razonamiento-acción-evaluación que hace que un agente avance por metas y se corrija so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no hace una cosa y se detiene: gira en un ciclo. Entender ese ciclo es la clave para predecir su comportamiento y saber dónde puede fall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iclo · razonamiento · acción · evaluació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tor que hace girar al ag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Regions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tor que hace girar al ag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son los Agentes de IA? Explicación sencil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percibe, razona, actúa y evalúa. Este video lo resume en simples palabras; el curso lo lleva a tu caso empresari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tor que hace girar al ag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trabaja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n cada vuelta hace cuatro cos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ira el estado y la información disponible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ecide qué hacer a continuación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usa una herramienta o emite un resultado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visa si se acercó a la meta o si debe corregir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termina una vuelta, empieza la siguiente con la información nueva. Así avanza por pasos hacia el objetivo, igual que tú revisas el mapa cada tanto en un viaje larg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clo del a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ercib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Leer el est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unir dat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azon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ecidir el pas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legir herramien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ua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814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Llamar una API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scribir salid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valu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716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¿Falta alg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954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¿Corregir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otor que hace girar al a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fases de una vuelta del ciclo de un ag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azonar cuál es el siguiente pa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tuar usando una herramien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valuar el resultado y decidir si repeti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rcibir el estado actual y la met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tor que hace girar al ag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nde se rompen los agen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todos los fallos nacen e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un agente que no sabe comprobar su propio trabajo puede dar vueltas sin fin o dar por buena una respuesta equivocada. Por eso se le ponen límites de pasos y criterios de para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otor que hace girar al a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que busca 3 cotizaciones ya encontró 2 y sigue buscando. ¿En qué fase del ciclo decide si continuar o deteners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ercib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azon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tu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valuar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otor que hace girar al a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ejecuta todo el ciclo una sola vez y nunca revisa su resul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otor que hace girar al a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de un agente para "reservar citas con clientes" tiene una falla de diseño. Marca la lín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ercibe leyendo el calendario y los correos pendien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azona el siguiente paso y usa la herramienta de agenda para actu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túa y da la tarea por terminada sin comprobar si la cita quedó agenda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otor que hace girar al a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tarea que quieres automatizar y escribe, en una línea cada fase, qué haría el agente al Percibir, Razonar, Actuar y Evaluar. ¿Qué criterio de parada le pondrí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criterio simple es "máximo 5 vueltas o hasta tener 3 opciones válidas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otor que hace girar al ag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3-r01-oa02"/>
              </a:rPr>
              <a:t><![CDATA[El ciclo de un agente: percibir, razonar, actuar, evalu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, memoria y 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o que le das al agente para que su ciclo no gire en vací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2026-10-25T01:28:41Z</dcterms:created>
  <dcterms:modified xsi:type="dcterms:W3CDTF">2026-10-25T01:28:41Z</dcterms:modified>
  <dc:title>El ciclo de un agente: percibir, razonar, actuar, evaluar</dc:title>
  <dc:description>Presentación editable del OA «El ciclo de un agente: percibir, razonar, actuar, evaluar». Enlace: https://tecnologia.lumbre.lat/object/iav-c03-r01-oa02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