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3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h1Jv33RIK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arle acceso a la API para crear tickets → Herrami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uardar que este cliente ya fue escalado dos veces →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sarle el último pedido del cliente en la conversación actual → Contex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oder emitir rembolso sin aprobación → Herrami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cordar las preferencias de idioma del cliente entre sesiones →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cciones ejecutables son herramientas; lo persistente entre pasos/sesiones es memoria; la información del turno actual es contex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emoria persistente que guarde esa preferencia entre se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go que debe durar entre sesiones y semanas es memoria persistente, no contexto (que es del turno actual). Una herramienta es una acción, y el tamaño del modelo no resuelve el olv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información que debe conservarse entre sesiones requiere memoria persistente; el contexto solo cubre el momento act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uede borrar cualquier registro y emitir rembolsos sin aprobación hu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ar permiso de borrar y rembolsar sin control a un agente autónomo es peligroso: un error de razonamiento cuesta dinero. Las otras dos son acotadas y razon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permisos de un agente deben ser los mínimos necesarios; acciones destructivas o de dinero suelen exigir aprobación hu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ra el agente que imaginaste en el objeto anterior, lista: dos herramientas que sí necesita, qué guardaría en memoria y qué datos NO debería ver nunca. Termina con un límite que le pondr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Antes del proy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8092" r:id="rId1"/>
    <p:sldLayoutId id="2481908093" r:id="rId2"/>
    <p:sldLayoutId id="2481908094" r:id="rId3"/>
    <p:sldLayoutId id="24819080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1102e570438b8da5b7d7cdf53d9ea84b82d2e44990588ab1.jpg"/>
  <Relationship Id="rId3" Type="http://schemas.openxmlformats.org/officeDocument/2006/relationships/hyperlink" Target="https://tecnologia.lumbre.lat/object/iav-c03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hyperlink" Target="https://tecnologia.lumbre.lat/object/iav-c03-r01-oa03" TargetMode="External"/>
  <Relationship Id="rId4" Type="http://schemas.openxmlformats.org/officeDocument/2006/relationships/hyperlink" Target="https://tecnologia.lumbre.lat/object/iav-c03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h1Jv33RIKw2.jpg"/>
  <Relationship Id="rId3" Type="http://schemas.openxmlformats.org/officeDocument/2006/relationships/hyperlink" Target="https://tecnologia.lumbre.lat/object/iav-c03-r01-oa03" TargetMode="External"/>
  <Relationship Id="rId4" Type="http://schemas.openxmlformats.org/officeDocument/2006/relationships/hyperlink" Target="https://www.youtube.com/watch?v=Xh1Jv33RIKw" TargetMode="External"/>
  <Relationship Id="rId5" Type="http://schemas.openxmlformats.org/officeDocument/2006/relationships/hyperlink" Target="https://www.youtube.com/watch?v=Xh1Jv33RIKw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3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son las herramientas, la memoria y el contexto de un agente, y cómo estas definen lo que puede y no puede hacer de forma seg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solo puede hacer lo que sus herramientas, memoria y contexto le permiten. Aquí aprendes a dotarlo de los adecuados y a ponerle lími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herramientas · memoria · contexto · límit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gente es tan capaz como lo que le 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0, autor: Keinmy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gente es tan capaz como lo que le 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os Agentes de IA? Explicación senci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percibe, razona, actúa y evalúa. Este video lo resume en simples palabras; el curso lo lleva a tu caso empresar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gente es tan capaz como lo que le 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delo de lenguaje, solo, predice texto. Lo que convierte a un agente en algo útil son tres ingredientes que tú le proporcion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cciones sobre el mundo: buscar, leer un archivo, llamar una API, escribir en tu CRM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 que recuerda entre pasos y entre sesiones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a información que tiene a la mano en este momento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 un agente le das pocas herramientas, hace poco. Si le das demasiadas sin control, hace daño. El diseño está en el medi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gente es tan capaz como lo que le 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 = manos; memoria = cuaderno; contexto = la mesa de trabajo de h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990850"/>
                <a:gridCol w="3467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gred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un nego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rrami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acción que el agente puede ejecu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iar correo, consultar invent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mo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el agente conser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rdar que el cliente pidió no lo lla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nformación disponible a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historial de este cliente en la convers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gente es tan capaz como lo que le 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l mínimo necesa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le al agente solo las herramientas que la tarea requiere. Un agente de cotizaciones no necesita poder reembolsar dinero. Menos permisos, menos superficie para equivocar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agente es tan capaz como lo que le 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decisión de diseño para un agente de atención a clie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Herramien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emor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ex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arle acceso a la API para crear ticket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uardar que este cliente ya fue escalado dos vec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sarle el último pedido del cliente en la conversación actu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oder emitir rembolso sin aprob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cordar las preferencias de idioma del cliente entre ses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no es lo mismo qu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o que el agente 've' ahora mismo; tiene un límite de tamaño y se llena con lo relevante del momento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cómo decide qué guardar para después, más allá de esta conversación. Confundirlas genera agentes que o pierden el hilo, o guardan datos que no debían guard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o la seguridad también vive aquí: si el contexto o la memoria incluyen datos personales o secretos, hay que acotar qué se guarda, dónde y por cuánto tiemp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no es lo mismo que memo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 que un agente de ventas "recuerde" que un cliente es alérgico a ciertos productos, aunque pasen semanas entre conversaciones. ¿Qué necesit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más contexto en esta convers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moria persistente que guarde esa preferencia entre ses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herramienta que envíe corre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modelo de lenguaje más gran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no es lo mismo que memo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de soporte recibió una "configuración". Una decisión es un riesgo de seguridad. Már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puede leer el catálogo de productos y crear ticket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uede borrar cualquier registro y emitir rembolsos sin aprobación huma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Guarda en memoria el idioma preferido del clien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no es lo mismo que memo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agente que imaginaste en el objeto anterior, lista: dos herramientas que sí necesita, qué guardaría en memoria y qué datos NO debería ver nunca. Termina con un límite que le pondrí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iensa el límite como "no puede gastar más de X sin pedir permiso" o "máximo N acciones por tarea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l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dotar a un agente de manos, cuaderno y mesa de trabajo, con límites segur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ingredientes y la regla del mínimo necesari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no es lo mismo qu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3"/>
              </a:rPr>
              <a:t><![CDATA[Herramientas, memoria y contexto: lo que le das al a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iseñas de arriba abajo un agente para una tarea empresarial comple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2026-10-25T01:30:19Z</dcterms:created>
  <dcterms:modified xsi:type="dcterms:W3CDTF">2026-10-25T01:30:19Z</dcterms:modified>
  <dc:title>Herramientas, memoria y contexto: lo que le das al agente</dc:title>
  <dc:description>Presentación editable del OA «Herramientas, memoria y contexto: lo que le das al agente». Enlace: https://tecnologia.lumbre.lat/object/iav-c03-r01-oa03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