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3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h1Jv33RIK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so: una herrería que pierde cotizacione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 diseño del a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Define la meta con una fr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jemplo: "Entregar una cotización preliminar de herrería a partir de una solicitud de WhatsApp, en menos de 5 minutos.". Si la meta es vaga, el agente no sabrá cuándo term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4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 diseño del a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Dibuja su cic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ercibir: leer el mensaje y las fotos. Razonar: identificar tipo de trabajo y faltantes. Actuar: consultar la lista de precios y calcular. Evaluar: verificar que la cotización esté completa o pedir un 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 diseño del a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Elige herramientas mínim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eer WhatsApp, consultar la tabla de precios, calcular materiales, redactar el borrador. Nada de enviar la cotización sin que el dueño la apruebe: eso queda fu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 diseño del a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Decide memoria y contex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texto: esta solicitud y sus fotos. Memoria: trabajos previos del cliente y su historial de precios. Nada de datos sensibles que no neces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 diseño del a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on límites y pa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ímites: máximo 4 vueltas; no envía ni cobra; si el trabajo supera cierto monto, escala al humano. Un agente sin freno es un gasto sin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03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ra el agente sin supervisión» (2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ra el agente sin supervisión» (3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Clientes molestos y trabajos aceptados a pérdida que el dueño no puede cumpl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tizar por debajo del costo y prometer lo imposible genera pérdida y desconfianza. La automatización sin validación humana traslada el error al dinero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cisiones de precio sin datos ni revisión producen ofertas inviables; el humano debe aprobar antes de comprometer al neg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4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redactaría por mi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estás en el primer nivel, vuelve a los tres objetos anteriores; el proyecto solo es juntarlos en un docu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señar tu propio agente (meta, ciclo, herramientas, límites) es la demostración de que comprendiste cómo piensa y actúa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propia especificación (no la del taller): meta en una frase, ciclo de cuatro fases, tres herramientas, qué va a memoria y dos límites con criterio de pa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4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erraste el curso de Ag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4547" r:id="rId1"/>
    <p:sldLayoutId id="2481914548" r:id="rId2"/>
    <p:sldLayoutId id="2481914549" r:id="rId3"/>
    <p:sldLayoutId id="248191455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125cec273191ce9112b193c94e22c7da474fdc18aed1ba51.jpg"/>
  <Relationship Id="rId3" Type="http://schemas.openxmlformats.org/officeDocument/2006/relationships/hyperlink" Target="https://tecnologia.lumbre.lat/object/iav-c03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hyperlink" Target="https://tecnologia.lumbre.lat/object/iav-c03-r01-oa04" TargetMode="External"/>
  <Relationship Id="rId4" Type="http://schemas.openxmlformats.org/officeDocument/2006/relationships/hyperlink" Target="https://tecnologia.lumbre.lat/object/iav-c03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h1Jv33RIKw2.jpg"/>
  <Relationship Id="rId3" Type="http://schemas.openxmlformats.org/officeDocument/2006/relationships/hyperlink" Target="https://tecnologia.lumbre.lat/object/iav-c03-r01-oa04" TargetMode="External"/>
  <Relationship Id="rId4" Type="http://schemas.openxmlformats.org/officeDocument/2006/relationships/hyperlink" Target="https://www.youtube.com/watch?v=Xh1Jv33RIKw" TargetMode="External"/>
  <Relationship Id="rId5" Type="http://schemas.openxmlformats.org/officeDocument/2006/relationships/hyperlink" Target="https://www.youtube.com/watch?v=Xh1Jv33RIKw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re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resari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3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todo el curso diseñando conceptual y técnicamente un agente que resuelva una tarea empresarial completa, con ciclo, herramientas y lími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s el curso diseñando un agente de punta a punta para un caso real de una PyME jalisciense. Entregarás una especificación que una IA podría constru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diseño de agente · especificación · caso re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herrería que pierde cotiz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2.0, autor: Emiliano García-Page Sánchez from Toledo, Españ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herrería que pierde cotiz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son los Agentes de IA? Explicación senci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percibe, razona, actúa y evalúa. Este video lo resume en simples palabras; el curso lo lleva a tu caso empresari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herrería que pierde cotizacion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ller de herrería en Guadalajara recibe por WhatsApp fotos de trabajos y describe lo que quieren. Hoy el dueño responde a mano, se le pasan mensajes sin contestar y tarda días en cotizar. Quiere un agente que lea la solicitud, pregunte lo que falte, consulte la lista de precios y entregue una cotización lista para revis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rabajo no es programarlo hoy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la especificación del a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todo lo que aprendiste. Una buena especificación es la mitad del proyec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herrería que pierde cotizacion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ntreg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ocumento con: la meta del agente, su ciclo (qué percibe, razona, hace y evalúa), sus herramientas, qué guarda en memoria, sus límites de seguridad y su criterio de parada con aprobación hum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Ruta de diseño del agente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ne la meta con una fra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: "Entregar una cotización preliminar de herrería a partir de una solicitud de WhatsApp, en menos de 5 minutos.". Si la meta es vaga, el agente no sabrá cuándo termin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Ruta de diseño del agente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buja su cic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ibir: leer el mensaje y las fotos. Razonar: identificar tipo de trabajo y faltantes. Actuar: consultar la lista de precios y calcular. Evaluar: verificar que la cotización esté completa o pedir un da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Ruta de diseño del agente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herramientas mínim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WhatsApp, consultar la tabla de precios, calcular materiales, redactar el borrador. Nada de enviar la cotización sin que el dueño la apruebe: eso queda fue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Ruta de diseño del agente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 memoria y contex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: esta solicitud y sus fotos. Memoria: trabajos previos del cliente y su historial de precios. Nada de datos sensibles que no necesi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ía paso a paso · Ruta de diseño del agente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límites y par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: máximo 4 vueltas; no envía ni cobra; si el trabajo supera cierto monto, escala al humano. Un agente sin freno es un gasto sin contro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iseño para critique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cio propuso: 'Que el agente lea la solicitud, cotice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e la cotización directo al 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que nadie la revise, y si le falta un dato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e un precio 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no molestar'. Evaluemos esas decision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 el agente sin supervi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a por qué enviar cotizaciones sin revisión e inventar precios es un mal diseño para el tall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71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que cobra y miente precios sin supervisión daña la confianza del nego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52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385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 un promedio puede cotizar por debajo del costo real y generar pérdid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 el agente sin supervi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utomatiza el borrador y el cálculo; el humano solo aprueba en segun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valor está en preparar rápido, no en decidir sin contro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527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r mal o prometer algo imposible cae sobre el dueño, no sobre la 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857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traargumen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133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cada cotización quita la automatización que se buscab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 el agente sin supervi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Predi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diseño para critiqu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agente manda cotizaciones automáticas con precios inventados, ¿qué consecuencia es más probable en el primer m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lientes molestos y trabajos aceptados a pérdida que el dueño no puede cumpl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ás ventas sin ningún riesgo porque la IA siempre acier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taller ahorrará tiempo sin efectos en los márgen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s competidores copiarán la idea sin consecuenci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diseño para critiqu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an seguro te sientes de escribir la especificación completa de un agente para tu propio contex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ecesito repasar el cur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dría con guí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redactaría por mi cuent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diseño para critiqu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propia especificación (no la del taller): meta en una frase, ciclo de cuatro fases, tres herramientas, qué va a memoria y dos límites con criterio de par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Regla de oro: el agente prepara y propone; el humano aprueba lo que cuesta dine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iseño para critique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sin límites no es autonomía, es un gasto esperando ocurrir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Principio de diseño de agentes de Lumbre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ste el curso de Agen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eñas agentes que persiguen metas con herramientas, memoria y frenos. Sigue el Nivel 2: tu primer empleado digit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el ciclo y la regla del mínimo necesario antes de rediseñar tu especific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iseño para critique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4"/>
              </a:rPr>
              <a:t><![CDATA[Proyecto: diseña un agente para una tarea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03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l siguiente,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imer empleado dig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llevas ese agente a un puesto de trabajo real con responsabilidades y supervis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2026-10-25T03:17:54Z</dcterms:created>
  <dcterms:modified xsi:type="dcterms:W3CDTF">2026-10-25T03:17:54Z</dcterms:modified>
  <dc:title>Proyecto: diseña un agente para una tarea empresarial</dc:title>
  <dc:description>Presentación editable del OA «Proyecto: diseña un agente para una tarea empresarial». Enlace: https://tecnologia.lumbre.lat/object/iav-c03-r01-oa04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