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4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GYFNcjy1l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eer 80 correos y etiquetarlos por asunto → Para el a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sponder un reclamo de un cliente enojado → Para el hum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piar los datos de una factura al sistema → Para el a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probar un reembolso mayor a 10 mil pesos → Para el hum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rmar el borrador del reporte semanal de ventas → Para el a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l agente: volumen repetitivo y copiado de datos. Al humano: emociones, dinero sensible y decisiones de confi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combine alta frecuencia y bajo riesgo, dejando el juicio y la promesa de dinero al hum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valor de un empleado digital está en automatizar lo frecuente y seguro. Las tareas con juicio fino, emociones o compromiso económico se dejan al humano, sobre todo al in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viene automatizar primero tareas repetitivas y de bajo riesgo, reservando decisiones y compromisos a una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. El diseño consiste justo en recortar su alcance a lo frecuente y seguro. Dejarle decisiones caras o sensibles concentra riesgo sin benef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buen empleado digital tiene un alcance deliberadamente limitado por riesgo, no copia todas las funciones del 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 puesto de tu negocio o del que mejor conozcas. Escribe tres tareas repetitivas que le darías a un empleado digital y una tarea que NUNCA le darías, con la raz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430" r:id="rId1"/>
    <p:sldLayoutId id="2481911431" r:id="rId2"/>
    <p:sldLayoutId id="2481911432" r:id="rId3"/>
    <p:sldLayoutId id="248191143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2fe47a74cde3ed33c2eed041f34f2b7b4bf7ab3365f24881.jpg"/>
  <Relationship Id="rId3" Type="http://schemas.openxmlformats.org/officeDocument/2006/relationships/hyperlink" Target="https://tecnologia.lumbre.lat/object/iav-c04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1" TargetMode="External"/>
  <Relationship Id="rId3" Type="http://schemas.openxmlformats.org/officeDocument/2006/relationships/hyperlink" Target="https://tecnologia.lumbre.lat/object/iav-c04-r01-oa01" TargetMode="External"/>
  <Relationship Id="rId4" Type="http://schemas.openxmlformats.org/officeDocument/2006/relationships/hyperlink" Target="https://tecnologia.lumbre.lat/object/iav-c04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GYFNcjy1lc2.jpg"/>
  <Relationship Id="rId3" Type="http://schemas.openxmlformats.org/officeDocument/2006/relationships/hyperlink" Target="https://tecnologia.lumbre.lat/object/iav-c04-r01-oa01" TargetMode="External"/>
  <Relationship Id="rId4" Type="http://schemas.openxmlformats.org/officeDocument/2006/relationships/hyperlink" Target="https://www.youtube.com/watch?v=xGYFNcjy1lc" TargetMode="External"/>
  <Relationship Id="rId5" Type="http://schemas.openxmlformats.org/officeDocument/2006/relationships/hyperlink" Target="https://www.youtube.com/watch?v=xGYFNcjy1lc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1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1" TargetMode="External"/>
  <Relationship Id="rId3" Type="http://schemas.openxmlformats.org/officeDocument/2006/relationships/hyperlink" Target="/object/iav-c04-r01-oa02" TargetMode="External"/>
  <Relationship Id="rId4" Type="http://schemas.openxmlformats.org/officeDocument/2006/relationships/hyperlink" Target="/object/iav-c04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(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)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lea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git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4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mitar las tareas que un agente puede asumir como un empleado digital y las que requieren un humano, pensando en valor y ries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 diseñas a tu primer "empleado" de IA: no como un chat, sino como un puesto con funciones reales. Empiezas por trazar la línea entre lo que hace él y lo que haces tú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mpleado digital · tareas · automatización · valo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tar a la IA para un puesto, no para un chat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rimer empleado digital hace tareas, con límites y supervisión hum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tar a la IA para un puesto, no para un chat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crear un agente de IA que trabaje por ti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que ejecuta tareas con rol y habilidades concretas. El curso le suma límites, permisos y supervisión humana al diseñ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tar a la IA para un puesto, no para un chat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 dig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un agente al que le das el trabaj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un puesto: revisar el correo y clasificarlo, actualizar el CRM, preparar cotizaciones, armar reportes, investigar proveedores. Igual que con una persona nueva, lo primero es defini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í entra en su caja de tareas y qué 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ínea no la marca la tecnología, sino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Tareas con consecuencias caras o que requieren confianza humana se quedan del lado tuy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tar a la IA para un puesto, no para un chat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: el agente prepara, busca y avisa; el humano decide, negocia y comprome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4181475"/>
                <a:gridCol w="3933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uen candidato para el ag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jor dejarlo en un huma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sificar y resumir correo entr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egociar un descuento con un proveedor cla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scar un dato en el sistema y llenar un form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dir un despido o un tema sen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nerar un borrador de cotiz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rmar un contrato o comprometer din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isar cuando algo se sale de ran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olver un enojo de un cliente import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tar a la IA para un puesto, no para un chat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ieza por lo aburrido y frecu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ejor primer trabajo para un empleado digital es el que más se repite y menos juicio necesita: clasificar solicitudes, copiar datos de un lado a otro. Ahí el ahorro es inmediato y el riesgo, baj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ratar a la IA para un puesto, no para un ch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tarea de un puesto administrativ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ara el ag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ara el human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eer 80 correos y etiquetarlos por asun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sponder un reclamo de un cliente enoja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piar los datos de una factura al sistem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probar un reembolso mayor a 10 mil peso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rmar el borrador del reporte semanal de ve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ratar a la IA para un puesto, no para un ch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mejor criterio para decidir si una tarea la asume tu empleado digit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sea moderna y suene a inteligencia artifici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combine alta frecuencia y bajo riesgo, dejando el juicio y la promesa de dinero al huma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sea la más difícil del puesto, para aprovechar la I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nadie más quiera hacerl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ratar a la IA para un puesto, no para un ch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mpleado digital debe poder hacer cualquier tarea que un humano del puesto hag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ratar a la IA para un puesto, no para un ch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 puesto de tu negocio o del que mejor conozcas. Escribe tres tareas repetitivas que le darías a un empleado digital y una tarea que NUNCA le darías, con la raz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Razón típica para no darla: "involucra dinero, emociones o un compromiso que solo una persona debe hacer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tar a la IA para un puesto, no para un chat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1"/>
              </a:rPr>
              <a:t><![CDATA[Qué puede hacer (y qué no) un empleado dig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, límites y per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expediente con el que contratas a tu empleado digit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4-r01-oa02"/>
              </a:rPr>
              <a:t><![CDATA[Sigue: Responsabilidades, límites y permis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86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4-r01-oa03"/>
              </a:rPr>
              <a:t><![CDATA[Sigue: Cuándo debe detenerse y escalar a una person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575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2026-10-25T02:25:57Z</dcterms:created>
  <dcterms:modified xsi:type="dcterms:W3CDTF">2026-10-25T02:25:57Z</dcterms:modified>
  <dc:title>Qué puede hacer (y qué no) un empleado digital</dc:title>
  <dc:description>Presentación editable del OA «Qué puede hacer (y qué no) un empleado digital». Enlace: https://tecnologia.lumbre.lat/object/iav-c04-r01-oa01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