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4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GYFNcjy1l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xpediente de tu empleado digital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antener el CRM actualizado con cada interacción → Respons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mprometer descuentos sin aprobación →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 de solo lectura al catálogo de precios → Permi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al humano si el tono del cliente es hostil →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ultado que se encarga = responsabilidad; frontera de actuar solo = límite; acceso a sistemas/datos = per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ectura del catálogo, lectura de datos del cliente y escritura del borrador; sin enviar ni cob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eer lo que necesita y escribir solo el borrador, sin enviar ni cobrar, es el mínimo necesario. El acceso total o la banca exponen al negocio; sin escritura alguna no apo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ermisos se ajustan al mínimo necesario: lectura amplia para entender, escritura acotada para preparar, nada de acciones de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ermiso: no tomar decisiones sobre reembolsos mayores a 5 mil pe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línea describe un límite (no actuar más allá de cierto punto), no un permiso (acceso a un sistema). Está mal etiquetada; las otras dos corresponden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ermiso otorga acceso a sistemas o datos; una restricción de hasta dónde actuar sola es un límite, no un per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4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l expediente de tu empleado digital: una responsabilidad, dos límites (qué no hace solo) y dos permisos (a qué entra y cuáles NO tendrá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4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766" r:id="rId1"/>
    <p:sldLayoutId id="2481920767" r:id="rId2"/>
    <p:sldLayoutId id="2481920768" r:id="rId3"/>
    <p:sldLayoutId id="248192076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962dfe96b036eb74b5211cc1461c2687956b90a2356f7a21.jpg"/>
  <Relationship Id="rId3" Type="http://schemas.openxmlformats.org/officeDocument/2006/relationships/hyperlink" Target="https://tecnologia.lumbre.lat/object/iav-c04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hyperlink" Target="https://tecnologia.lumbre.lat/object/iav-c04-r01-oa02" TargetMode="External"/>
  <Relationship Id="rId4" Type="http://schemas.openxmlformats.org/officeDocument/2006/relationships/hyperlink" Target="https://tecnologia.lumbre.lat/object/iav-c04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GYFNcjy1lc2.jpg"/>
  <Relationship Id="rId3" Type="http://schemas.openxmlformats.org/officeDocument/2006/relationships/hyperlink" Target="https://tecnologia.lumbre.lat/object/iav-c04-r01-oa02" TargetMode="External"/>
  <Relationship Id="rId4" Type="http://schemas.openxmlformats.org/officeDocument/2006/relationships/hyperlink" Target="https://www.youtube.com/watch?v=xGYFNcjy1lc" TargetMode="External"/>
  <Relationship Id="rId5" Type="http://schemas.openxmlformats.org/officeDocument/2006/relationships/hyperlink" Target="https://www.youtube.com/watch?v=xGYFNcjy1lc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4-r01-oa02" TargetMode="External"/>
  <Relationship Id="rId3" Type="http://schemas.openxmlformats.org/officeDocument/2006/relationships/hyperlink" Target="/object/iav-c04-r01-oa01" TargetMode="External"/>
  <Relationship Id="rId4" Type="http://schemas.openxmlformats.org/officeDocument/2006/relationships/hyperlink" Target="/object/iav-c04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abilidad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el perfil de un empleado digital con responsabilidades claras, límites de acción y permisos sobre sistemas, como se hace al contratar a una perso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pleado digital sin expediente es un riesgo. Aquí aprendes a escribir el suyo: qué responde, hasta dónde puede llegar y a qué sistemas tiene acce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sponsabilidades · límites · permisos · perfi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 tu empleado digi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0, autor: Gobierno CDMX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 tu empleado digi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agente de IA que trabaje por t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que ejecuta tareas con rol y habilidades concretas. El curso le suma límites, permisos y supervisión humana al dise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 tu empleado digi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contratas a alguien, le das un puesto, funciones, un presupuesto máximo y accesos a ciertos sistemas. Con un empleado digital es idéntico, y se escribe en tres parte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é resultados suyos son (clasificar el correo, mantener el CRM al día)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hasta dónde puede llegar sin preguntar (no superar X monto, no contactar fuera de la lista)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a qué herramientas y datos entra (leer correos, escribir en el CRM, pero NO tocar la banca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 tu empleado digi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guna de las tres falta, apareció el problema: un agente que hace lo que sea, sin fren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 tu empleado digi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 dice QUÉ, el límite HASTA CUÁNDO solo, el permiso CON QUÉ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486025"/>
                <a:gridCol w="36290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ons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De qué resultado se encarg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ingún correo quede sin clasificar en 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Hasta dónde actúa sol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nviar nada que ofrezca un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A qué sistemas y datos entr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correo y escribir en el CRM; sin acceso a pag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 tu empleado digi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s separados por lectura y escritu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ismo sistema puede dar dos accesos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eguro)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o bor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elicado). Dale lectura amplia para que entienda, y escritura mínima y vigilada para que actúe. Nunca le des la llave de algo que no pueda romper car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xpediente de tu empleado digi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enunciado con la parte del expediente a la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antener el CRM actualizado con cada interac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No comprometer descuentos sin aprob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cceso de solo lectura al catálogo de preci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calar al humano si el tono del cliente es hosti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ímit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rmi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ími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ponsabilidad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xpediente de tu empleado digi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darle permisos a un empleado digital que prepara cotizaciones. ¿Cuál es el conjunto más sensa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ctura del catálogo, lectura de datos del cliente y escritura del borrador; sin enviar ni cob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ceso total a todo el sistema para que resuelva ráp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lectura, sin poder escribir nada, para que no toque na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critura en la banca en línea para cobrar al instan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xpediente de tu empleado digi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orrador de expediente de un empleado digital tiene una línea mal asignada. Már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sponsabilidad: clasificar las solicitudes recibidas por formul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rmiso: no tomar decisiones sobre reembolsos mayores a 5 mil pes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ímite: escalar al humano cuando falte información para cotiz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xpediente de tu empleado digi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l expediente de tu empleado digital: una responsabilidad, dos límites (qué no hace solo) y dos permisos (a qué entra y cuáles NO tendrá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Buena prueba: imagina que se equivoca. ¿Qué acceso haría que el error fuera caro? Quíta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de tu empleado digi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4-r01-oa02"/>
              </a:rPr>
              <a:t><![CDATA[Responsabilidades, límites y permi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 detenerse y esc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botón de 'llama a un humano' que salva a tu empleado digital de sus propios lími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4-r01-oa01"/>
              </a:rPr>
              <a:t><![CDATA[Sigue: Qué puede hacer (y qué no) un empleado digit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86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4-r01-oa03"/>
              </a:rPr>
              <a:t><![CDATA[Sigue: Cuándo debe detenerse y escalar a una perso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57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2026-10-25T05:01:33Z</dcterms:created>
  <dcterms:modified xsi:type="dcterms:W3CDTF">2026-10-25T05:01:33Z</dcterms:modified>
  <dc:title>Responsabilidades, límites y permisos</dc:title>
  <dc:description>Presentación editable del OA «Responsabilidades, límites y permisos». Enlace: https://tecnologia.lumbre.lat/object/iav-c04-r01-oa02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