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4-r01-oa03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GYFNcjy1l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uatro señales para detenerse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tenerse y escalar a un humano con el resumen del caso y por qué lo escal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moción fuerte y asunto legal son disparadores de escalamiento. Lo correcto es parar y pasar el contexto a un humano, no improvisar soluciones ni esconder el c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onflictos y temas legales son criterios clásicos de escalamiento: el agente se detiene y entrega el contexto a una pers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tecta que toca un criterio de parada (dinero, dato faltante, conflicto o bucle). → Se detiene y no actúa por su cuenta. → Arma un resumen con contexto: qué intentaba y qué probó. → Notifica al humano asignado con ese resumen. → Queda a la espera y registra el caso para aprend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reconoce el borde, se frena, prepara el contexto, avisa al humano correcto y espera. Saltarse pasos genera el ca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buen escalamiento reconoce el límite, se detiene, entrega contexto a una persona asignada y queda a la esp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l contrario: un agente que sabe cuándo pedir ayuda está bien diseñado. Escalar forma parte del trabajo; improvisar sin saber es el def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scalamiento es una función deseada, no un fallo; define dónde termina la autonomía segura del a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unca escala: siempre intenta resolver solo para no molestar a nad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ohibir el escalamiento fuerza al agente a improvisar justamente donde no debe. Escalar por conflicto y detenerse por falta de datos son criterios sa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Impedir todo escalamiento elimina la red de seguridad del agente; debe poder parar y avisar al hum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ara tu empleado digital, escribe sus cuatro criterios de parada (dato que falta, acción de dinero, conflicto, bucle), a quién escala en cada caso y qué resumen debe entreg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4001" r:id="rId1"/>
    <p:sldLayoutId id="2481924002" r:id="rId2"/>
    <p:sldLayoutId id="2481924003" r:id="rId3"/>
    <p:sldLayoutId id="248192400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3ed22fd7ba6f7432c2d41d776496cf9a34471be73d255281.jpg"/>
  <Relationship Id="rId3" Type="http://schemas.openxmlformats.org/officeDocument/2006/relationships/hyperlink" Target="https://tecnologia.lumbre.lat/object/iav-c04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3" TargetMode="External"/>
  <Relationship Id="rId3" Type="http://schemas.openxmlformats.org/officeDocument/2006/relationships/hyperlink" Target="https://tecnologia.lumbre.lat/object/iav-c04-r01-oa03" TargetMode="External"/>
  <Relationship Id="rId4" Type="http://schemas.openxmlformats.org/officeDocument/2006/relationships/hyperlink" Target="https://tecnologia.lumbre.lat/object/iav-c04-r01-oa03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GYFNcjy1lc2.jpg"/>
  <Relationship Id="rId3" Type="http://schemas.openxmlformats.org/officeDocument/2006/relationships/hyperlink" Target="https://tecnologia.lumbre.lat/object/iav-c04-r01-oa03" TargetMode="External"/>
  <Relationship Id="rId4" Type="http://schemas.openxmlformats.org/officeDocument/2006/relationships/hyperlink" Target="https://www.youtube.com/watch?v=xGYFNcjy1lc" TargetMode="External"/>
  <Relationship Id="rId5" Type="http://schemas.openxmlformats.org/officeDocument/2006/relationships/hyperlink" Target="https://www.youtube.com/watch?v=xGYFNcjy1lc" TargetMode="External"/>
  <Relationship Id="rId6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3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3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3" TargetMode="External"/>
  <Relationship Id="rId3" Type="http://schemas.openxmlformats.org/officeDocument/2006/relationships/hyperlink" Target="/object/iav-c04-r01-oa01" TargetMode="External"/>
  <Relationship Id="rId4" Type="http://schemas.openxmlformats.org/officeDocument/2006/relationships/hyperlink" Target="/object/iav-c04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b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tener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al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son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4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3"/>
              </a:rPr>
              <a:t><![CDATA[Cuándo debe detenerse y escalar a una pers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los criterios de parada y escalamiento de un empleado digital: cuándo se detiene, cuándo pide ayuda y a quié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ejor empleado digital no es el que todo lo hace solo, sino el que sabe cuándo llamar a un humano. Aquí diseñas ese criterio de escala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scalamiento · criterio de parada · supervisión · humano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ber parar también es trabajar bi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3"/>
              </a:rPr>
              <a:t><![CDATA[Cuándo debe detenerse y escalar a una pers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2.0, autor: Carlos Adampol Galindo from DF, México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ber parar también es trabajar bi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4-r01-oa03"/>
              </a:rPr>
              <a:t><![CDATA[Cuándo debe detenerse y escalar a una pers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crear un agente de IA que trabaje por ti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que ejecuta tareas con rol y habilidades concretas. El curso le suma límites, permisos y supervisión humana al diseñ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ber parar también es trabajar bi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3"/>
              </a:rPr>
              <a:t><![CDATA[Cuándo debe detenerse y escalar a una pers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una persona nueva le dices: 'si pasa algo raro o no estás seguro, llámame'. A tu empleado digital hay que dejarle escrit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mente 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be detenerse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visar. Escalar no es fracasar; es parte de su trabaj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mpleado digital sin criterios de escalamiento se inventa una salida justo donde más necesitaba ayuda. El valor está en que reconozca sus bord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señales para deteners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3"/>
              </a:rPr>
              <a:t><![CDATA[Cuándo debe detenerse y escalar a una pers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 que 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no tiene la información para actuar bien y adivinar costar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 irreversible o de 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borrar, enviar, cobrar o prometer un prec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oción o confl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liente enojado, queja seria, tema delicad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c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repite el mismo paso sin avanzar y toca su máximo de intento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señales para deteners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3"/>
              </a:rPr>
              <a:t><![CDATA[Cuándo debe detenerse y escalar a una pers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alar con contexto, no en blanc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llame al humano, que no diga "hay un problema". Debe entregar qué intentaba, qué datos tiene, qué probó y qué decisión le falta. Así la persona resuelve en segundos en vez de empezar de cer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3"/>
              </a:rPr>
              <a:t><![CDATA[Cuándo debe detenerse y escalar a una pers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señales para detene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mpleado digital de soporte detecta que un cliente muy molesto amenaza con una demanda. ¿Qué debe hace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testar con la respuesta estándar y seguir con el siguiente ticke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tenerse y escalar a un humano con el resumen del caso y por qué lo escaló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Borrar el ticket para que no se ve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086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Inventar un reembolso para calmarl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3"/>
              </a:rPr>
              <a:t><![CDATA[Cuándo debe detenerse y escalar a una pers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señales para detene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 que hace un empleado digital al toparse con un caso que debe escal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 detiene y no actúa por su cuen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rma un resumen con contexto: qué intentaba y qué probó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tifica al humano asignado con ese resume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da a la espera y registra el caso para aprende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Detecta que toca un criterio de parada (dinero, dato faltante, conflicto o bucle)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3"/>
              </a:rPr>
              <a:t><![CDATA[Cuándo debe detenerse y escalar a una pers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señales para detene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r a un humano es señal de que el empleado digital está mal constru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3"/>
              </a:rPr>
              <a:t><![CDATA[Cuándo debe detenerse y escalar a una pers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señales para detene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figuración de escalamiento de un empleado digital tiene un riesgo. Márca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cala a un humano si el cliente menciona una palabra de confli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unca escala: siempre intenta resolver solo para no molestar a nadi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no tiene un dato necesario, se detiene y lo pid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3"/>
              </a:rPr>
              <a:t><![CDATA[Cuándo debe detenerse y escalar a una pers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señales para detene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tu empleado digital, escribe sus cuatro criterios de parada (dato que falta, acción de dinero, conflicto, bucle), a quién escala en cada caso y qué resumen debe entreg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Define también un tope de intentos: "si tras 3 vueltas no avanza, escala"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señales para detener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3"/>
              </a:rPr>
              <a:t><![CDATA[Cuándo debe detenerse y escalar a una pers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armas el manual completo de tu empleado digital, juntando los tres objetos anterior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4-r01-oa01"/>
              </a:rPr>
              <a:t><![CDATA[Sigue: Qué puede hacer (y qué no) un empleado digit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86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4-r01-oa02"/>
              </a:rPr>
              <a:t><![CDATA[Sigue: Responsabilidades, límites y permis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575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2026-10-25T05:55:28Z</dcterms:created>
  <dcterms:modified xsi:type="dcterms:W3CDTF">2026-10-25T05:55:28Z</dcterms:modified>
  <dc:title>Cuándo debe detenerse y escalar a una persona</dc:title>
  <dc:description>Presentación editable del OA «Cuándo debe detenerse y escalar a una persona». Enlace: https://tecnologia.lumbre.lat/object/iav-c04-r01-oa03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