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4-r01-oa04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4-r01-oa04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4-r01-oa0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04-r01-oa04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xGYFNcjy1lc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4-r01-oa04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aso: una clínica dental que no da abasto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rmar el manu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Lista las tareas del pues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cribe todo lo que hoy hace la recepcionista frente a mensajes: leer, responder dudas de precio, agendar, reprogramar, recordar citas, escalar temas clínic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4-r01-oa04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rmar el manu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Divide entre agente y huma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Marca lo frecuente y seguro para el agente (responder horarios, agendar según reglas) y lo delicado para humanos (casos médicos, quejas, precios personalizados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4-r01-oa04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rmar el manu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Escribe el exped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a responsabilidad por tarea automatizada, dos o tres límites (no da consejos médicos, no promete precios fuera de lista) y permisos de lectura del calendario y escritura de citas, sin acceso a expedientes clínic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4-r01-oa04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rmar el manu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Define el escala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uatro criterios de parada: duda clínica, paciente molesto, operación fuera de reglas y bucle. Cada uno con su humano asignado y el resumen que debe entreg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4-r01-oa04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rmar el manu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Pon la supervisión sema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ecide qué revisará una persona: mensajes escalados, respuestas con baja confianza y una muestra al azar. El empleado digital trabaja solo, nunca sin ojos enci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4-r01-oa04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ctor de argumentos. Enlace: https://tecnologia.lumbre.lat/object/iav-c04-r01-oa04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¿Respuestas médicas automáticas?» (2 de 3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¿Respuestas médicas automáticas?» (3 de 3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Un paciente sigue una orientación equivocada y la clínica enfrenta un daño y posible deman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Dar orientación clínica automática expone a un paciente a un consejo erróneo y a la clínica a responsabilidad. Los temas de salud se escalan a un huma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utomatizar contenido sensible como un consejo médico sin supervisión genera riesgo real y legal; por eso se reserva al huma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4-r01-oa04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Lo escribiría por mi cue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i estás en el primer nivel, repasa el expediente y los criterios de escalamiento; el proyecto los reúne to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scribir un manual completo (tareas, límites, escalamiento y supervisión) demuestra que sabes contratar y dirigir un empleado digit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4-r01-oa04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dacta TU manual para un puesto que conozcas: tres tareas del agente y una humana, un permiso de lectura y uno que negarás, dos criterios de escalamiento con su destino, y qué revisarás tú cada sema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4-r01-oa04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erraste el curso de Empleado Digit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4-r01-oa0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1783" r:id="rId1"/>
    <p:sldLayoutId id="2481911784" r:id="rId2"/>
    <p:sldLayoutId id="2481911785" r:id="rId3"/>
    <p:sldLayoutId id="248191178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c0819a22fa750441d56cead612b1643b33be9b7c62b7b0631.jpg"/>
  <Relationship Id="rId3" Type="http://schemas.openxmlformats.org/officeDocument/2006/relationships/hyperlink" Target="https://tecnologia.lumbre.lat/object/iav-c04-r01-oa04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4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4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4" TargetMode="External"/>
  <Relationship Id="rId3" Type="http://schemas.openxmlformats.org/officeDocument/2006/relationships/hyperlink" Target="https://tecnologia.lumbre.lat/object/iav-c04-r01-oa04" TargetMode="External"/>
  <Relationship Id="rId4" Type="http://schemas.openxmlformats.org/officeDocument/2006/relationships/hyperlink" Target="https://tecnologia.lumbre.lat/object/iav-c04-r01-oa04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xGYFNcjy1lc2.jpg"/>
  <Relationship Id="rId3" Type="http://schemas.openxmlformats.org/officeDocument/2006/relationships/hyperlink" Target="https://tecnologia.lumbre.lat/object/iav-c04-r01-oa04" TargetMode="External"/>
  <Relationship Id="rId4" Type="http://schemas.openxmlformats.org/officeDocument/2006/relationships/hyperlink" Target="https://www.youtube.com/watch?v=xGYFNcjy1lc" TargetMode="External"/>
  <Relationship Id="rId5" Type="http://schemas.openxmlformats.org/officeDocument/2006/relationships/hyperlink" Target="https://www.youtube.com/watch?v=xGYFNcjy1lc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4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4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4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4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4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4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4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4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4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4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4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4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4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4" TargetMode="Externa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4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4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nua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mplead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gital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4-r01-oa04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4"/>
              </a:rPr>
              <a:t><![CDATA[Proyecto: el manual de tu emplea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r el curso redactando el manual completo de un empleado digital para un puesto real: tareas, expediente, escalamiento y supervis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ierre del curso: escribes el documento con el que cualquier IA podría construir a tu empleado digital, con funciones, límites y supervisión bien pensad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4"/>
              </a:rPr>
              <a:t><![CDATA[Proyecto: el manual de tu emplea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yecto · manual · empleado digital · supervis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so: una clínica dental que no da abas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4"/>
              </a:rPr>
              <a:t><![CDATA[Proyecto: el manual de tu emplea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-SA 2.0, autor: Asamblea Nacional del Ecuador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so: una clínica dental que no da abas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4-r01-oa04"/>
              </a:rPr>
              <a:t><![CDATA[Proyecto: el manual de tu emplea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crear un agente de IA que trabaje por ti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gente que ejecuta tareas con rol y habilidades concretas. El curso le suma límites, permisos y supervisión humana al diseñ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so: una clínica dental que no da abast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4"/>
              </a:rPr>
              <a:t><![CDATA[Proyecto: el manual de tu emplea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clínica dental en Zapopan recibe decenas de mensajes al día: citas, reprogramaciones, preguntas de precios, resultados. La recepcionista se ahoga y se le escapan mensajes. Quieren un empleado digital que atienda el frente de mensajes: clasificar, responder lo sencillo, agendar y avisar cuando algo lo rebasa.\n\nVas a escribir su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ual de 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Si lo haces bien, la dueña podría entregárselo a cualquier desarrollador con IA y que lo construya sin pregunta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so: una clínica dental que no da abast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4"/>
              </a:rPr>
              <a:t><![CDATA[Proyecto: el manual de tu emplea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entreg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manual con: tareas que sí toma y que no, expediente (responsabilidad, límites, permisos), criterios de escalamiento con su destino humano, y cómo una persona supervisa su trabajo cada seman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uía paso a paso · Cómo armar el manual · Paso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4"/>
              </a:rPr>
              <a:t><![CDATA[Proyecto: el manual de tu emplea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ista las tareas del pues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todo lo que hoy hace la recepcionista frente a mensajes: leer, responder dudas de precio, agendar, reprogramar, recordar citas, escalar temas clínico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uía paso a paso · Cómo armar el manual · Paso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4"/>
              </a:rPr>
              <a:t><![CDATA[Proyecto: el manual de tu emplea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vide entre agente y huma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 lo frecuente y seguro para el agente (responder horarios, agendar según reglas) y lo delicado para humanos (casos médicos, quejas, precios personalizados)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uía paso a paso · Cómo armar el manual · Paso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4"/>
              </a:rPr>
              <a:t><![CDATA[Proyecto: el manual de tu emplea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cribe el expedi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responsabilidad por tarea automatizada, dos o tres límites (no da consejos médicos, no promete precios fuera de lista) y permisos de lectura del calendario y escritura de citas, sin acceso a expedientes clínico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uía paso a paso · Cómo armar el manual · Paso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4"/>
              </a:rPr>
              <a:t><![CDATA[Proyecto: el manual de tu emplea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fine el escalamien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criterios de parada: duda clínica, paciente molesto, operación fuera de reglas y bucle. Cada uno con su humano asignado y el resumen que debe entrega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uía paso a paso · Cómo armar el manual · Paso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4"/>
              </a:rPr>
              <a:t><![CDATA[Proyecto: el manual de tu emplea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la supervisión sema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 qué revisará una persona: mensajes escalados, respuestas con baja confianza y una muestra al azar. El empleado digital trabaja solo, nunca sin ojos encim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Respuestas médicas automáticas?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4"/>
              </a:rPr>
              <a:t><![CDATA[Proyecto: el manual de tu emplea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gumenta por qué el empleado digital NO debe responder dudas clínicas de los pacientes, aunque pueda sonar convincent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716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si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r dudas de salud sin criterio médico pone en riesgo al paciente y a la clínic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527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videnci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385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puede inventar una orientación plausible pero equivocada sobre un síntom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Respuestas médicas automáticas?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4"/>
              </a:rPr>
              <a:t><![CDATA[Proyecto: el manual de tu emplea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 menos útil y seguro: escala lo clínico a la recepcionista o al dentista en segund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nclusio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4860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anual debe trazar una línea roja: información sí, diagnóstico jamá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1813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azonamien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4671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rror clínico automatizado escala a daño real y a responsabilidad legal de la clínic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Respuestas médicas automáticas?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4"/>
              </a:rPr>
              <a:t><![CDATA[Proyecto: el manual de tu emplea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ntraargumen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ar lo médico hace al agente menos útil y más len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859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respuesta se escribe en el OA; no se export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Predi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4"/>
              </a:rPr>
              <a:t><![CDATA[Proyecto: el manual de tu emplea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a decisión para debati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manual deja que el agente responda libremente dudas de salud, ¿qué consecuencia es más probabl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 paciente sigue una orientación equivocada y la clínica enfrenta un daño y posible demand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09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os pacientes quedarán más satisfechos sin ningún riesg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agente aprenderá solo a ser preciso con el tiemp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 cambiará nada porque nadie lee las respuesta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spuesta con confianz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4"/>
              </a:rPr>
              <a:t><![CDATA[Proyecto: el manual de tu emplea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a decisión para debati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tan seguro te sientes de redactar el manual de un empleado digital para un puesto real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ecesito repasar el curs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odría con guí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o escribiría por mi cuent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4"/>
              </a:rPr>
              <a:t><![CDATA[Proyecto: el manual de tu emplea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a decisión para debati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 TU manual para un puesto que conozcas: tres tareas del agente y una humana, un permiso de lectura y uno que negarás, dos criterios de escalamiento con su destino, y qué revisarás tú cada sema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Prueba de calidad: si una tarea puede lastimar dinero, salud o confianza, va al lado human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decisión para debati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4"/>
              </a:rPr>
              <a:t><![CDATA[Proyecto: el manual de tu emplea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mpleado digital autónomo sin supervisión no es ahorro, es pasivo esperando crecer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000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81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Principio de Lumbre para dueños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erraste el curso de Empleado Digit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4"/>
              </a:rPr>
              <a:t><![CDATA[Proyecto: el manual de tu emplea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sabes dar de alta a un agente con funciones, frenos y un jefe humano. Sigue el Nivel 2 con RAG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62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visa el expediente y los criterios de escalamiento y vuelve a armar el manua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decisión para debati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4"/>
              </a:rPr>
              <a:t><![CDATA[Proyecto: el manual de tu emplea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 del Curso 04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siguiente,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G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le dará a tus agentes conocimiento privado y confiable: sus propios documento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2026-10-25T02:31:50Z</dcterms:created>
  <dcterms:modified xsi:type="dcterms:W3CDTF">2026-10-25T02:31:50Z</dcterms:modified>
  <dc:title>Proyecto: el manual de tu empleado digital</dc:title>
  <dc:description>Presentación editable del OA «Proyecto: el manual de tu empleado digital». Enlace: https://tecnologia.lumbre.lat/object/iav-c04-r01-oa04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