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5-r01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5-r01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5-r01-oa0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tecnologia.lumbre.lat/object/iav-c05-r01-oa01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RiyCUowyyGw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5-r01-oa01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Deja de buscar "ideas de negocio" y empieza a buscar dolores» (2 de 2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Señales a buscar en cualquier negoci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7: 1. Repeti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Alguien hace lo mismo muchas veces al día: copiar datos, responder el mismo correo, llenar la misma hoja. La repetición es la señal número un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5-r01-oa01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Señales a buscar en cualquier negoci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7: 2. Captura dobl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La misma información se teclea dos o más veces (del papel al sistema, de un sistema a otro). Donde hay copia-pega entre herramientas, hay un problem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5-r01-oa01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Señales a buscar en cualquier negoci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7: 3. Dependencia de Excel como base de dat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Un archivo compartido que "es" el sistema de una empresa: frágil, sin respaldos, sin permisos. Oportunidad clásic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5-r01-oa01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Señales a buscar en cualquier negoci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7: 4. Información dispers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La respuesta está "en el correo de Juan" o "en una carpeta de OneDrive". Si nadie sabe dónde están los datos, hay dolo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5-r01-oa01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Señales a buscar en cualquier negoci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5 de 7: 5. Errores y retrabaj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Se equivocan, detectan tarde, corrigen, vuelven a empezar. Cada retrabajo es dinero que se quema en silenci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5-r01-oa01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Señales a buscar en cualquier negoci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6 de 7: 6. Seguimiento perdi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Promesas que se caen, tickets que nadie vio, clientes que esperan. La ausencia de seguimiento cuesta ventas y confianz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5-r01-oa01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Señales a buscar en cualquier negoci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7 de 7: 7. Cuellos de botella human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Todo depende de una persona sin la que nada avanza. Ese conocimiento atrapado en una cabeza es una oportunidad (y un riesgo del cliente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5-r01-oa01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Recepción anota pedidos en papel y luego alguien los captura en el sistema → Captura dobl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inventario vive en un Excel que tres personas editan a la vez → Excel como base de dat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 sabe quién quedó de llamar a un prospecto y se pierde → Seguimiento perdi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 "la de facturación" sabe cómo se hace y se fue de vacaciones → Cuello de botella human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ada situación describe una marca reconocible de proceso doloroso: repetición, captura doble, datos dispersos, seguimiento perdido o dependencia de una person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5-r01-oa01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Relacionar» (2 de 2)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Que hay una marca de dolor (captura doble y dependencia manual) que podría convertirse en oportunidad, una vez que la costes con el clien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No juzgues: **observa la marca**. Captura doble + trabajo manual nocturno es una señal clara de proceso doloroso. El siguiente paso no es vender, es **costear** el dolor (¿cuántas horas? ¿qué errores provoca?) para saber si vale la pena resolverl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método consiste en detectar la marca, costearla y recién entonces decidir si hay oportunidad viable; la observación sin costo ni cliente sigue siendo solo una anécdo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5-r01-oa01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2 · Opción múltiple» (2 de 2)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Al contrario: que se las arreglen **no significa que no duela**. Significa que aprendieron a vivir con el dolor, que suele traducirse en horas perdidas y errores que nadie cuenta. Muchos de los mejores proyectos nacen justo de esos "así lo hemos hecho siempre"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normalización de un proceso deficiente oculta su costo; detectar oportunidades exige cuantificar el dolor que el negocio ya da por senta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5-r01-oa01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Piensa en un negocio que conozcas de cerca (una tienda, un despacho, una escuela, el trabajo de alguien de tu familia). Enumera dos o tres de las siete marcas que viste ahí, con un ejemplo concreto de cada un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5-r01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20767" r:id="rId1"/>
    <p:sldLayoutId id="2481920768" r:id="rId2"/>
    <p:sldLayoutId id="2481920769" r:id="rId3"/>
    <p:sldLayoutId id="2481920770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d0914470be7a4c7fb35d4a716fe9f1c0e1350b9d28ee6dbb1.jpg"/>
  <Relationship Id="rId3" Type="http://schemas.openxmlformats.org/officeDocument/2006/relationships/hyperlink" Target="https://tecnologia.lumbre.lat/object/iav-c05-r01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5-r01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5-r01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5-r01-oa01" TargetMode="External"/>
  <Relationship Id="rId3" Type="http://schemas.openxmlformats.org/officeDocument/2006/relationships/hyperlink" Target="https://tecnologia.lumbre.lat/object/iav-c05-r01-oa01" TargetMode="External"/>
  <Relationship Id="rId4" Type="http://schemas.openxmlformats.org/officeDocument/2006/relationships/hyperlink" Target="https://tecnologia.lumbre.lat/object/iav-c05-r01-oa01" TargetMode="External"/>
  <Relationship Id="rId5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RiyCUowyyGw2.jpg"/>
  <Relationship Id="rId3" Type="http://schemas.openxmlformats.org/officeDocument/2006/relationships/hyperlink" Target="https://tecnologia.lumbre.lat/object/iav-c05-r01-oa01" TargetMode="External"/>
  <Relationship Id="rId4" Type="http://schemas.openxmlformats.org/officeDocument/2006/relationships/hyperlink" Target="https://www.youtube.com/watch?v=RiyCUowyyGw" TargetMode="External"/>
  <Relationship Id="rId5" Type="http://schemas.openxmlformats.org/officeDocument/2006/relationships/hyperlink" Target="https://www.youtube.com/watch?v=RiyCUowyyGw" TargetMode="External"/>
  <Relationship Id="rId6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5-r01-oa01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5-r01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5-r01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5-r01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5-r01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5-r01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5-r01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5-r01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5-r01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5-r01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5-r01-oa01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5-r01-oa01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5-r01-oa01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5-r01-oa01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5-r01-oa01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5-r01-oa01" TargetMode="External"/>
  <Relationship Id="rId3" Type="http://schemas.openxmlformats.org/officeDocument/2006/relationships/hyperlink" Target="/object/iav-c05-r01-oa02" TargetMode="External"/>
  <Relationship Id="rId4" Type="http://schemas.openxmlformats.org/officeDocument/2006/relationships/hyperlink" Target="/object/iav-c05-r01-oa03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ón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scon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inero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ceso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uelen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c05-r01-oa01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5-r01-oa01"/>
              </a:rPr>
              <a:t><![CDATA[Dónde se esconde el dinero: procesos que duel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render a observar empresas reales y detectar procesos lentos, caros, repetitivos o propensos a error donde una solución con IA puede crear valor, sin prometer dinero fácil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289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146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oportunidad no se inventa: se ve. Un recorrido por las señales de un proceso que duele —repetición, captura doble, dependencia de Excel, seguimiento perdido— y cómo mirar un negocio para encontrarla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5-r01-oa01"/>
              </a:rPr>
              <a:t><![CDATA[Dónde se esconde el dinero: procesos que duel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0972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oportunidades · procesos · observación · dolor · negocio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ja de buscar "ideas de negocio" y empieza a buscar dolor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5-r01-oa01"/>
              </a:rPr>
              <a:t><![CDATA[Dónde se esconde el dinero: procesos que duel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10001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dinero no está en una idea brillante al azar: está en los procesos que ya duelen y que, si los mides, se convierten en una oferta con preci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67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cover.webp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ja de buscar "ideas de negocio" y empieza a buscar dolor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c05-r01-oa01"/>
              </a:rPr>
              <a:t><![CDATA[Dónde se esconde el dinero: procesos que duel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21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identificar oportunidades de negoci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2362200"/>
            <a:ext cx="4267200" cy="13144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ete ideas para ver oportunidades donde otros ven rutina. El curso añade el costo del problema y la convertible en ofert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3790950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ja de buscar "ideas de negocio" y empieza a buscar dol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5-r01-oa01"/>
              </a:rPr>
              <a:t><![CDATA[Dónde se esconde el dinero: procesos que duel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 una trampa en la que cae casi todo el que quiere emprender con IA: sentarse a 'pensar ideas'. Las ideas así producidas son debiles, porque no nacen de un problema real. La alternativa profesional es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serv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 meterte (física o mentalmente) en cómo trabaja una empresa y buscar los lugares donde el dinero y el tiempo se van por un agujer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26707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proceso que duele dej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c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Son casi siempre las mismas, y una vez que aprendes a verlas, no puedes dejar de verlas. Este objeto te enseña a leer esas marca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ja de buscar "ideas de negocio" y empieza a buscar dol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5-r01-oa01"/>
              </a:rPr>
              <a:t><![CDATA[Dónde se esconde el dinero: procesos que duel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21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047875"/>
          </a:xfrm>
          <a:prstGeom prst="roundRect">
            <a:avLst/>
          </a:prstGeom>
          <a:solidFill>
            <a:srgbClr val="F6F2EA">
              <a:alpha val="100000"/>
            </a:srgbClr>
          </a:solidFill>
          <a:ln w="9525">
            <a:solidFill>
              <a:srgbClr val="DED4C2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047875"/>
          </a:xfrm>
          <a:prstGeom prst="roundRect">
            <a:avLst/>
          </a:prstGeom>
          <a:solidFill>
            <a:srgbClr val="DED4C2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ntes de seguir: esto no es "hazte rico con IA"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tectar una oportunidad no es garantía de dinero. Es, honestamente, encontrar un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blema que alguien pagaría por resolve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Puede que al final no sea rentable, que el cliente no tenga presupuesto o que la solución sea más cara que el dolor. Ver bien el dolor es el primer paso, no el único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5-r01-oa01"/>
              </a:rPr>
              <a:t><![CDATA[Dónde se esconde el dinero: procesos que duel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siete marcas de un proceso que duele · Señales a buscar en cualquier negocio · Paso 1 de 7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. Repetición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uien hace lo mismo muchas veces al día: copiar datos, responder el mismo correo, llenar la misma hoja. La repetición es la señal número uno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5-r01-oa01"/>
              </a:rPr>
              <a:t><![CDATA[Dónde se esconde el dinero: procesos que duel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siete marcas de un proceso que duele · Señales a buscar en cualquier negocio · Paso 2 de 7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Captura dobl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misma información se teclea dos o más veces (del papel al sistema, de un sistema a otro). Donde hay copia-pega entre herramientas, hay un problem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5-r01-oa01"/>
              </a:rPr>
              <a:t><![CDATA[Dónde se esconde el dinero: procesos que duel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siete marcas de un proceso que duele · Señales a buscar en cualquier negocio · Paso 3 de 7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. Dependencia de Excel como base de dato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archivo compartido que "es" el sistema de una empresa: frágil, sin respaldos, sin permisos. Oportunidad clásic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5-r01-oa01"/>
              </a:rPr>
              <a:t><![CDATA[Dónde se esconde el dinero: procesos que duel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siete marcas de un proceso que duele · Señales a buscar en cualquier negocio · Paso 4 de 7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Información dispers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respuesta está "en el correo de Juan" o "en una carpeta de OneDrive". Si nadie sabe dónde están los datos, hay dolo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5-r01-oa01"/>
              </a:rPr>
              <a:t><![CDATA[Dónde se esconde el dinero: procesos que duel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siete marcas de un proceso que duele · Señales a buscar en cualquier negocio · Paso 5 de 7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Errores y retrabajo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equivocan, detectan tarde, corrigen, vuelven a empezar. Cada retrabajo es dinero que se quema en silencio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5-r01-oa01"/>
              </a:rPr>
              <a:t><![CDATA[Dónde se esconde el dinero: procesos que duel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siete marcas de un proceso que duele · Señales a buscar en cualquier negocio · Paso 6 de 7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. Seguimiento perdid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esas que se caen, tickets que nadie vio, clientes que esperan. La ausencia de seguimiento cuesta ventas y confianz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5-r01-oa01"/>
              </a:rPr>
              <a:t><![CDATA[Dónde se esconde el dinero: procesos que duel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siete marcas de un proceso que duele · Señales a buscar en cualquier negocio · Paso 7 de 7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7. Cuellos de botella humano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 depende de una persona sin la que nada avanza. Ese conocimiento atrapado en una cabeza es una oportunidad (y un riesgo del cliente)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Relacion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5-r01-oa01"/>
              </a:rPr>
              <a:t><![CDATA[Dónde se esconde el dinero: procesos que duel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s siete marcas de un proceso que due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areja cada situación de un negocio con la marca de dolor que revel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60032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Recepción anota pedidos en papel y luego alguien los captura en el sistem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2670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El inventario vive en un Excel que tres personas editan a la vez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6195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Nadie sabe quién quedó de llamar a un prospecto y se pierde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9719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Solo "la de facturación" sabe cómo se hace y se fue de vacaciones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Relacion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5-r01-oa01"/>
              </a:rPr>
              <a:t><![CDATA[Dónde se esconde el dinero: procesos que duel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B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4954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xcel como base de dato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8478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Seguimiento perdid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002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Cuello de botella human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5527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Captura doble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5-r01-oa01"/>
              </a:rPr>
              <a:t><![CDATA[Dónde se esconde el dinero: procesos que duel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s siete marcas de un proceso que due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as a una zapatería y ves que el dueño anota cada venta en una libreta y por la noche pasa todo a una hoja de cálculo. ¿Cuál es la lectura correcta de esa escen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Que el dueño es desorganizado y no es buen client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Que hay una marca de dolor (captura doble y dependencia manual) que podría convertirse en oportunidad, una vez que la costes con el cliente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40386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Que debes venderle inmediatamente un softwar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5-r01-oa01"/>
              </a:rPr>
              <a:t><![CDATA[Dónde se esconde el dinero: procesos que duel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Que la IA no sirve para negocios pequeño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5-r01-oa01"/>
              </a:rPr>
              <a:t><![CDATA[Dónde se esconde el dinero: procesos que duel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s siete marcas de un proceso que due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un negocio se las "arregla" con Excel y libretas desde hace años, entonces no tiene ningún problema que valga la pena resolver con I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5-r01-oa01"/>
              </a:rPr>
              <a:t><![CDATA[Dónde se esconde el dinero: procesos que duel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s siete marcas de un proceso que due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nsa en un negocio que conozcas de cerca (una tienda, un despacho, una escuela, el trabajo de alguien de tu familia). Enumera dos o tres de las siete marcas que viste ahí, con un ejemplo concreto de cada un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3847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é específico: no "hay desorden", sino "las facturas se capturan dos veces, una en papel y otra en el sistema, y a veces no cuadran"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0576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siete marcas de un proceso que due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5-r01-oa01"/>
              </a:rPr>
              <a:t><![CDATA[Dónde se esconde el dinero: procesos que duel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 pas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tear un problema: tiempo, error y volum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un dolor sin número es una queja; con número, se vuelve una oportunidad defendible. Vamos a ponerle precio al problem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860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/object/iav-c05-r01-oa02"/>
              </a:rPr>
              <a:t><![CDATA[Sigue: Costear un problema: tiempo, error y volumen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5747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la misma ruta para continuar aprendiend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0194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/object/iav-c05-r01-oa03"/>
              </a:rPr>
              <a:t><![CDATA[Sigue: Problema + solución + cliente + precio + ROI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3909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la misma ruta para continuar aprendiendo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2026-10-25T05:01:34Z</dcterms:created>
  <dcterms:modified xsi:type="dcterms:W3CDTF">2026-10-25T05:01:34Z</dcterms:modified>
  <dc:title>Dónde se esconde el dinero: procesos que duelen</dc:title>
  <dc:description>Presentación editable del OA «Dónde se esconde el dinero: procesos que duelen». Enlace: https://tecnologia.lumbre.lat/object/iav-c05-r01-oa01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