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5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RiyCUowyyG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lo puedes medir, no lo puedes vende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nstruir el núme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Cronometra una insta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uánto tarda capturar UNA venta a mano? Pide un promedio honesto: "4 minutos". Anóta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nstruir el núme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Cuenta el volum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uántas ventas al día, al mes? "60 al día, 22 días = 1,320 al mes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nstruir el núme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Multiplica por el costo-h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1,320 × 4 min = 88 horas al mes. Si la hora cuesta $60, son **$5,280 al mes** de tiempo en esa tar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nstruir el núme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Añade el err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1 de cada 40 capturas sale mal y corregirla toma 10 min, son ~33 correcciones al mes ≈ 5.5 horas más. El error casi siempre es la mitad del co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construir el núme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Anualiza y comp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$5,280 + errores, por 12 meses ≈ **$70,000 al año**. Ahora el problema tiene tamaño, y tu solución se mide contra ese nú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costo del error y del retrabajo, que suele ser una fracción grande y invisible del dolor to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iempo × volumen es solo la mitad. El **error** —lo que sale mal, se detecta tarde y hay que corregir, a veces con impacto comercial— suele sumar tanto o más que la tarea limpia. Costear bien incluye el retrabajo y su consecu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real de un proceso frágil = tiempo × volumen + (tasa de error × costo por error); omitir el término de error subestima el dolor y, con él, tu argumento de va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Un número inflado que el dueño puede desmentir destruye tu **credibilidad** y, con ella, la relación. La estimación debe ser honesta y **defendible**: mejor un número conservador que el cliente valide, que uno agresivo que lo pierdas al primer cuesti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enta consultiva se sostiene en la confianza; exagerar el dolor para vender la cura es el camino más corto a que te corran cuando revisen tus cue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5-r01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o de los dolores que detectaste en el objeto anterior en un negocio real y costéalo con las tres variables (tiempo, volumen, error). Escribe el costo anual estimado y, honestamente, qué número te da más miedo de imprec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5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131" r:id="rId1"/>
    <p:sldLayoutId id="2481905132" r:id="rId2"/>
    <p:sldLayoutId id="2481905133" r:id="rId3"/>
    <p:sldLayoutId id="24819051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122654906be6967a0902f5b8b6c2ffffdd81330ef75ebe61.jpg"/>
  <Relationship Id="rId3" Type="http://schemas.openxmlformats.org/officeDocument/2006/relationships/hyperlink" Target="https://tecnologia.lumbre.lat/object/iav-c05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hyperlink" Target="https://tecnologia.lumbre.lat/object/iav-c05-r01-oa02" TargetMode="External"/>
  <Relationship Id="rId4" Type="http://schemas.openxmlformats.org/officeDocument/2006/relationships/hyperlink" Target="https://tecnologia.lumbre.lat/object/iav-c05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RiyCUowyyGw2.jpg"/>
  <Relationship Id="rId3" Type="http://schemas.openxmlformats.org/officeDocument/2006/relationships/hyperlink" Target="https://tecnologia.lumbre.lat/object/iav-c05-r01-oa02" TargetMode="External"/>
  <Relationship Id="rId4" Type="http://schemas.openxmlformats.org/officeDocument/2006/relationships/hyperlink" Target="https://www.youtube.com/watch?v=RiyCUowyyGw" TargetMode="External"/>
  <Relationship Id="rId5" Type="http://schemas.openxmlformats.org/officeDocument/2006/relationships/hyperlink" Target="https://www.youtube.com/watch?v=RiyCUowyyG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5-r01-oa02" TargetMode="External"/>
  <Relationship Id="rId3" Type="http://schemas.openxmlformats.org/officeDocument/2006/relationships/hyperlink" Target="/object/iav-c05-r01-oa01" TargetMode="External"/>
  <Relationship Id="rId4" Type="http://schemas.openxmlformats.org/officeDocument/2006/relationships/hyperlink" Target="/object/iav-c05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e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lum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5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un proceso doloroso a números —horas, errores, volumen y costo— para decidir si vale la pena resolverlo y para poder defender un precio ante e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olor sin número es una queja; con número, es una oportunidad. Cómo estimar el costo real de un problema usando tiempo, tasa de error y volumen, y convertirlo en un ahorro anu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steo · tiempo · error · volumen · RO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Navega Bem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identificar oportunidades de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la oportunidad es el inicio; aquí le ponemos números para saber si es real y cuánto vale resolver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ueño de la zapatería te dijo que 'pierde mucho tiempo' capturando las ventas. 'Mucho' no le sirve a nadie para decidir una inversión. Tu trabajo es convertir ese 'mucho' en un número que el dueño pueda tocar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 horas al mes, cuánto valen esas horas, cuántos errores provoca y cuánto cuesta cada 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precisión de laboratorio. Necesita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 defen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aunque sea por arriba y por abajo. Un rango honesto vale mil veces más que un adjetiv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variables del costo de un proble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uánto tarda la tarea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uántas veces se repite (al día, al mes)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ada cuánto falla y cuánto cuesta corregirlo o recuperarlo. Multiplica y suma: ahí está el tamaño real del dol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 · Cómo construir el número, paso a pas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ronometra una insta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tarda capturar UNA venta a mano? Pide un promedio honesto: "4 minutos". Anótal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 · Cómo construir el número, paso a pas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uenta el volum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ventas al día, al mes? "60 al día, 22 días = 1,320 al mes"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 · Cómo construir el número, paso a pas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Multiplica por el costo-ho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320 × 4 min = 88 horas al mes. Si la hora cuesta $60, s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,280 al 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tiempo en esa tar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 · Cómo construir el número, paso a pas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Añade el err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1 de cada 40 capturas sale mal y corregirla toma 10 min, son ~33 correcciones al mes ≈ 5.5 horas más. El error casi siempre es la mitad del cos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 · Cómo construir el número, paso a pas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Anualiza y compa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,280 + errores, por 12 meses ≈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0,000 al 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hora el problema tiene tamaño, y tu solución se mide contra ese núme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plantilla sirve para cualquier dolor: cambia los números, no la estructur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428875"/>
                <a:gridCol w="3257550"/>
                <a:gridCol w="2428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ri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onsig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(zapaterí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por inst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onometrar o preguntar un pro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 min por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r repeticiones por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,320 ventas/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-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do horario o valor de la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60/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de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cuánto fa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en 4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428875"/>
                <a:gridCol w="3257550"/>
                <a:gridCol w="2428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ri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onsig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(zapaterí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l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de corrección + imp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 min + cliente enoj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anual del 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a anualiz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≈ $70,000/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lo puedes medir, no lo puedes ven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estima el costo del problema "multiplicando el tiempo de una tarea por las veces que se repite" y se queda ahí. ¿Qué componente importante está ignora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IV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osto del error y del retrabajo, que suele ser una fracción grande y invisible del dolor tot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recio del softwa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infl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lo puedes medir, no lo puedes ven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inflar el costo del problema lo más posible para que la solución se vea barata y cerrar la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lo puedes medir, no lo puedes ven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o de los dolores que detectaste en el objeto anterior en un negocio real y costéalo con las tres variables (tiempo, volumen, error). Escribe el costo anual estimado y, honestamente, qué número te da más miedo de impreci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Identificar tu número más débil es parte del método: es el dato que debes validar con el cliente antes de prometer n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lo puedes medir, no lo puedes vend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5-r01-oa02"/>
              </a:rPr>
              <a:t><![CDATA[Costear un problema: tiempo, error y volum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 + solución + cliente + precio + RO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cuánto duele; ahora arma la cadena completa que convierte el dolor en una oferta con retorno para el cl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5-r01-oa01"/>
              </a:rPr>
              <a:t><![CDATA[Sigue: Dónde se esconde el dinero: procesos que duel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5-r01-oa03"/>
              </a:rPr>
              <a:t><![CDATA[Sigue: Problema + solución + cliente + precio + ROI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2026-10-25T00:40:58Z</dcterms:created>
  <dcterms:modified xsi:type="dcterms:W3CDTF">2026-10-25T00:40:58Z</dcterms:modified>
  <dc:title>Costear un problema: tiempo, error y volumen</dc:title>
  <dc:description>Presentación editable del OA «Costear un problema: tiempo, error y volumen». Enlace: https://tecnologia.lumbre.lat/object/iav-c05-r01-oa02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