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5-r01-oa03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5-r01-oa03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5-r01-oa03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c05-r01-oa03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RiyCUowyyGw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5-r01-oa03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inco eslabones, o no es un negocio» (2 de 2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os cinco eslabones, uno por un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5: 1. Probl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dolor costado del objeto anterior, en palabras del cliente, con su número anual. Si no duele, no hay ven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5-r01-oa03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os cinco eslabones, uno por un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5: 2. Solu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Qué hace tu sistema con IA, en una línea. No "usa machine learning" sino "captura la venta una sola vez y la pasa al sistema sin errores"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5-r01-oa03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os cinco eslabones, uno por un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5: 3. Cli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Quién lo paga y puede decidir. Un dolor sin quien lo pague es caridad, no negoc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5-r01-oa03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os cinco eslabones, uno por un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5: 4. Prec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uánto cobras y por qué es razonable contra el dolor. Aquí entra lo que verás a fondo en el C16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5-r01-oa03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os cinco eslabones, uno por un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5: 5. ROI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uánto recupera el cliente. Si tu solución cuesta $20,000 y elimina $70,000 de dolor anual, el ROI se so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5-r01-oa03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5-r01-oa03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5-r01-oa03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Cliente que lo pague, precio y ROI: no dijo quién sufre el dolor, cuánto pagaría, ni cuánto recupe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Tiene un esbozo de problema y solución, pero **no cadena de negocio**: sin cliente identificable, sin precio y sin retorno, es una idea, no una oportunidad. La tecnología nunca es un eslabón por sí sola; es un med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a oportunidad completa exige los cinco eslabones; los que faltan (cliente, precio, ROI) son justo los que convierten un "sería padrísimo" en una decisión de comp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5-r01-oa03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No. El ROI es necesario pero no suficiente: el cliente también necesita **confiar** (¿funcionará en mi negocio?), tener **presupuesto y prioridad**, y sentir que el **cambio vale la molestia**. Un número brillante choca contra el inercia, el miedo a migrar y otras prioridades del dí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decisión de compra depende de valor (ROI), confianza, prioridad y facilidad de adopción; optimizar solo el ROI ignora las otras barreras re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5-r01-oa03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scribe tu oportunidad del negocio que elegiste como una sola frase con los cinco eslabones (problema, solución, cliente, precio, ROI). Subraya el eslabón que sientas más débi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5-r01-oa03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20787" r:id="rId1"/>
    <p:sldLayoutId id="2481920788" r:id="rId2"/>
    <p:sldLayoutId id="2481920789" r:id="rId3"/>
    <p:sldLayoutId id="2481920790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0692f618ec60cbfde4eca0081f8f50986adfeeea0f0974f51.jpg"/>
  <Relationship Id="rId3" Type="http://schemas.openxmlformats.org/officeDocument/2006/relationships/hyperlink" Target="https://tecnologia.lumbre.lat/object/iav-c05-r01-oa03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5-r01-oa03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5-r01-oa03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5-r01-oa03" TargetMode="External"/>
  <Relationship Id="rId3" Type="http://schemas.openxmlformats.org/officeDocument/2006/relationships/hyperlink" Target="https://tecnologia.lumbre.lat/object/iav-c05-r01-oa03" TargetMode="External"/>
  <Relationship Id="rId4" Type="http://schemas.openxmlformats.org/officeDocument/2006/relationships/hyperlink" Target="https://tecnologia.lumbre.lat/object/iav-c05-r01-oa03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RiyCUowyyGw2.jpg"/>
  <Relationship Id="rId3" Type="http://schemas.openxmlformats.org/officeDocument/2006/relationships/hyperlink" Target="https://tecnologia.lumbre.lat/object/iav-c05-r01-oa03" TargetMode="External"/>
  <Relationship Id="rId4" Type="http://schemas.openxmlformats.org/officeDocument/2006/relationships/hyperlink" Target="https://www.youtube.com/watch?v=RiyCUowyyGw" TargetMode="External"/>
  <Relationship Id="rId5" Type="http://schemas.openxmlformats.org/officeDocument/2006/relationships/hyperlink" Target="https://www.youtube.com/watch?v=RiyCUowyyGw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5-r01-oa03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5-r01-oa03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5-r01-oa03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5-r01-oa03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5-r01-oa03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5-r01-oa03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5-r01-oa03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5-r01-oa03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5-r01-oa03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5-r01-oa03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5-r01-oa03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5-r01-oa03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5-r01-oa03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5-r01-oa03" TargetMode="External"/>
  <Relationship Id="rId3" Type="http://schemas.openxmlformats.org/officeDocument/2006/relationships/hyperlink" Target="/object/iav-c05-r01-oa01" TargetMode="External"/>
  <Relationship Id="rId4" Type="http://schemas.openxmlformats.org/officeDocument/2006/relationships/hyperlink" Target="/object/iav-c05-r01-oa02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+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olu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+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+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ci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+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OI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05-r01-oa03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5-r01-oa03"/>
              </a:rPr>
              <a:t><![CDATA[Problema + solución + cliente + precio + RO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mar la cadena completa que convierte un dolor costado en una oferta: problema, solución con IA, cliente que lo paga, precio y retorno de inversión, sin prometer dinero fáci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oportunidad es una cadena de cinco eslabones. Si falta uno, no hay negocio. Cómo enlazar problema, solución, cliente, precio y ROI en una sola frase defendibl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5-r01-oa03"/>
              </a:rPr>
              <a:t><![CDATA[Problema + solución + cliente + precio + RO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oferta · cliente · precio · ROI · cadena de valor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inco eslabones, o no es un negoci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5-r01-oa03"/>
              </a:rPr>
              <a:t><![CDATA[Problema + solución + cliente + precio + RO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libre de Wikimedia Commons (CC BY-SA 4.0, autor: Gohmath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wikimedia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inco eslabones, o no es un negoci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05-r01-oa03"/>
              </a:rPr>
              <a:t><![CDATA[Problema + solución + cliente + precio + RO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identificar oportunidades de negoci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 la idea suelta a una cadena completa: cada eslabón responde una pregunta que el cliente te va a hacer, te lo pregunte o n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7909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inco eslabones, o no es un negoci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5-r01-oa03"/>
              </a:rPr>
              <a:t><![CDATA[Problema + solución + cliente + precio + RO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ectaste el dolor y lo costeaste. Aún no tienes un negocio: tienes u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 gra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Para que sea una oportunidad real se necesitan cinco eslabones encadenados, y si falta uno, la cadena no sostiene nad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 → Solución → Cliente → Precio → ROI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Aprende a decirlos en una sola frase y a notar cuándo te falta un eslabón (que es casi siempre)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inco eslabones, o no es un negoci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5-r01-oa03"/>
              </a:rPr>
              <a:t><![CDATA[Problema + solución + cliente + precio + RO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ueba de la frase únic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no puedes decir tu oportunidad en una frase tipo "Ayudo a [cliente] a dejar de [dolor costoso] con [solución], por [precio], recuperando [ROI]", es que te falta un eslabón. La claridad no llega después de vender: es requisito para poder vend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inco eslabones, o no es un negocio · Los cinco eslabones, uno por uno · Paso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5-r01-oa03"/>
              </a:rPr>
              <a:t><![CDATA[Problema + solución + cliente + precio + RO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Probl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dolor costado del objeto anterior, en palabras del cliente, con su número anual. Si no duele, no hay vent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inco eslabones, o no es un negocio · Los cinco eslabones, uno por uno · Paso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5-r01-oa03"/>
              </a:rPr>
              <a:t><![CDATA[Problema + solución + cliente + precio + RO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Solu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hace tu sistema con IA, en una línea. No "usa machine learning" sino "captura la venta una sola vez y la pasa al sistema sin errores"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inco eslabones, o no es un negocio · Los cinco eslabones, uno por uno · Paso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5-r01-oa03"/>
              </a:rPr>
              <a:t><![CDATA[Problema + solución + cliente + precio + RO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Clien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 lo paga y puede decidir. Un dolor sin quien lo pague es caridad, no negoci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inco eslabones, o no es un negocio · Los cinco eslabones, uno por uno · Paso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5-r01-oa03"/>
              </a:rPr>
              <a:t><![CDATA[Problema + solución + cliente + precio + RO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Prec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o cobras y por qué es razonable contra el dolor. Aquí entra lo que verás a fondo en el C16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inco eslabones, o no es un negocio · Los cinco eslabones, uno por uno · Paso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5-r01-oa03"/>
              </a:rPr>
              <a:t><![CDATA[Problema + solución + cliente + precio + RO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ROI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o recupera el cliente. Si tu solución cuesta $20,000 y elimina $70,000 de dolor anual, el ROI se sol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inco eslabones, o no es un negoci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5-r01-oa03"/>
              </a:rPr>
              <a:t><![CDATA[Problema + solución + cliente + precio + RO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adena de la zapatería: cada eslabón se apoya en el anterior. Rompe uno y la oferta se ca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5-r01-oa03"/>
              </a:rPr>
              <a:t><![CDATA[Problema + solución + cliente + precio + RO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9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09925"/>
        </p:xfrm>
        <a:graphic>
          <a:graphicData uri="http://schemas.openxmlformats.org/drawingml/2006/table">
            <a:tbl>
              <a:tblPr firstRow="1" bandRow="1"/>
              <a:tblGrid>
                <a:gridCol w="1266825"/>
                <a:gridCol w="2095500"/>
                <a:gridCol w="475297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slab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egunta que respond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jemplo (zapatería)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blem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Qué duele y cuánto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≈ $70,000/año en captura doble y error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olu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Qué hace tu sistema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ptura la venta una vez (voz o foto) y la manda al sistema sin tecle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li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Quién lo paga y decide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dueño, que hoy pierde sus noch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ec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Cuánto cuesta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$2,500 de implementación + $500/m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5-r01-oa03"/>
              </a:rPr>
              <a:t><![CDATA[Problema + solución + cliente + precio + RO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9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390650"/>
        </p:xfrm>
        <a:graphic>
          <a:graphicData uri="http://schemas.openxmlformats.org/drawingml/2006/table">
            <a:tbl>
              <a:tblPr firstRow="1" bandRow="1"/>
              <a:tblGrid>
                <a:gridCol w="1266825"/>
                <a:gridCol w="2095500"/>
                <a:gridCol w="475297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slab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egunta que respond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jemplo (zapatería)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OI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Qué recupera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horro de ~$5,800/mes: se paga en la primera sema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5-r01-oa03"/>
              </a:rPr>
              <a:t><![CDATA[Problema + solución + cliente + precio + RO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inco eslabones, o no es un negoc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lumno presenta: "Voy a hacer una app con IA que organiza inventarios, está padrísima". ¿Qué eslabones faltan en su caden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Ninguno: ya tiene problema y solució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Cliente que lo pague, precio y ROI: no dijo quién sufre el dolor, cuánto pagaría, ni cuánto recuper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724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olo falta el preci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4105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Falta la tecnología, que no explicó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5-r01-oa03"/>
              </a:rPr>
              <a:t><![CDATA[Problema + solución + cliente + precio + RO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inco eslabones, o no es un negoc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ROI alto por sí solo garantiza que el cliente compre la solu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5-r01-oa03"/>
              </a:rPr>
              <a:t><![CDATA[Problema + solución + cliente + precio + RO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inco eslabones, o no es un negoc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tu oportunidad del negocio que elegiste como una sola frase con los cinco eslabones (problema, solución, cliente, precio, ROI). Subraya el eslabón que sientas más débi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Casi siempre el eslabón más flojo es el cliente-que-decide o el precio: vale la pena descubrirlo aquí, no frente al comprado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00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inco eslabones, o no es un negoci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5-r01-oa03"/>
              </a:rPr>
              <a:t><![CDATA[Problema + solución + cliente + precio + RO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o: 10 oportunidades y las 3 viab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vas a generar un lote de oportunidades y a usar criterios objetivos para quedarte con las que de verdad sostienen la cadena complet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/object/iav-c05-r01-oa01"/>
              </a:rPr>
              <a:t><![CDATA[Sigue: Dónde se esconde el dinero: procesos que duele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la misma ruta para continuar aprendien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0194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/object/iav-c05-r01-oa02"/>
              </a:rPr>
              <a:t><![CDATA[Sigue: Costear un problema: tiempo, error y volumen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3909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la misma ruta para continuar aprendiend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2026-10-25T05:01:54Z</dcterms:created>
  <dcterms:modified xsi:type="dcterms:W3CDTF">2026-10-25T05:01:54Z</dcterms:modified>
  <dc:title>Problema + solución + cliente + precio + ROI</dc:title>
  <dc:description>Presentación editable del OA «Problema + solución + cliente + precio + ROI». Enlace: https://tecnologia.lumbre.lat/object/iav-c05-r01-oa03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