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6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_klSmRTZm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ducto, no proyect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producto pequeño que resuelve un problema específico para muchos clientes parecidos, vía suscri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tres señas: **acotado** (un problema, un nicho), **repetible** (muchos clientes usan lo mismo) y **recurrente** (suscripción). El proyecto a medida es para uno; el micro-SaaS es el mismo para much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micro-SaaS es un producto de nicho, servido por suscripción, operado por un equipo mínimo, donde el mismo software atiende a muchos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: en el proyecto a medida cada cliente tiene su versión y cada cambio se paga en horas. En el micro-SaaS mejoras **un** producto y los **cien** clientes lo reciben. Esa asimetría es el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conomía del SaaS viene de desarrollar una vez y servir a muchos; el costo marginal por cliente es muy bajo frente al servicio personaliz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Menciona un problema pequeño y repetitivo que hayas visto en un tipo de negocio (no en uno solo, en el *tipo*). Escribe por qué podría ser un micro-SaaS y no un proyecto para un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316" r:id="rId1"/>
    <p:sldLayoutId id="2481911317" r:id="rId2"/>
    <p:sldLayoutId id="2481911318" r:id="rId3"/>
    <p:sldLayoutId id="24819113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6e246e3070244b93ecc879534e794e6790f98befc4c24fd1.jpg"/>
  <Relationship Id="rId3" Type="http://schemas.openxmlformats.org/officeDocument/2006/relationships/hyperlink" Target="https://tecnologia.lumbre.lat/object/iav-c06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hyperlink" Target="https://tecnologia.lumbre.lat/object/iav-c06-r01-oa01" TargetMode="External"/>
  <Relationship Id="rId4" Type="http://schemas.openxmlformats.org/officeDocument/2006/relationships/hyperlink" Target="https://tecnologia.lumbre.lat/object/iav-c06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_klSmRTZmg2.jpg"/>
  <Relationship Id="rId3" Type="http://schemas.openxmlformats.org/officeDocument/2006/relationships/hyperlink" Target="https://tecnologia.lumbre.lat/object/iav-c06-r01-oa01" TargetMode="External"/>
  <Relationship Id="rId4" Type="http://schemas.openxmlformats.org/officeDocument/2006/relationships/hyperlink" Target="https://www.youtube.com/watch?v=H_klSmRTZmg" TargetMode="External"/>
  <Relationship Id="rId5" Type="http://schemas.openxmlformats.org/officeDocument/2006/relationships/hyperlink" Target="https://www.youtube.com/watch?v=H_klSmRTZm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cro-Sa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i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 micro-SaaS, en qué se diferencia de un software grande o de un proyecto a medida, y por qué la IA baja el costo de construir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pequeño que resuelve UNA cosa bien, para UN tipo de cliente, y cobra una suscripción. La IA acaba de hacerlo alcanzable para una sola pers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icro-SaaS · producto · suscripción · 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cro-SaaS: un producto pequeño y especializado que cobra mes a 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micro SaaS sin saber progra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pequeño y especializado, del nicho al primer cliente. Complementa la parte de suscripción, costos y adquisi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 a 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construyes para un cliente y se acaba cuando se acaba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-Sa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producto pequeño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clientes usan al mismo 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gando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 construyes una vez, lo mejoras una vez, y el beneficio se repite con cada cliente nue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c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que lo hace una persona o un equipo muy chic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oftware as a Service) porque se usa por internet y se cobra mes a mes, no se instala ni se vende una vez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cambió la barrera de entra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 una sola persona no podía sostener diseño, código, servidor y soporte. Hoy,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be coding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agentes, una persona construye el 80 % de eso en una fracción del tiempo. La IA no elimina el trabajo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 el costo de int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roducto pequeñ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icro-SaaS vive en el punto dulce: un problema acotado, muchos clientes que lo compar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724025"/>
                <a:gridCol w="2085975"/>
                <a:gridCol w="1914525"/>
                <a:gridCol w="23907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o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escala c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 a me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vez (o por hor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horas tuy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cro-Sa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chos clientes igu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cripción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clientes, mismo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ftware gr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cados ampl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es comple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s gran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cro-Sa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 nich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 proble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peti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uscrip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ismo produc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A lo abarat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nstrui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antene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oducto, no proye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describe mejor un micro-Sa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app que construyes a la medida para un solo cliente y le entregaste el cód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roducto pequeño que resuelve un problema específico para muchos clientes parecidos, vía suscrip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81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red social gigante con millones de usuarios grati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623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curso en línea que vendes una vez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oducto, no proye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do igual, el micro-SaaS escala mejor que un proyecto a medida porque una sola mejora beneficia a todos los clientes a la vez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oducto, no proye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 un problema pequeño y repetitivo que hayas visto en un tipo de negocio (no en uno solo, en el ]]></a:t>
            </a:r>
            <a:r>
              <a:rPr lang="en-US" i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. Escribe por qué podría ser un micro-SaaS y no un proyecto para un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mismo problema lo tienen 30 negocios parecidos, huele a produ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to, no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1"/>
              </a:rPr>
              <a:t><![CDATA[Qué es un micro-SaaS y por qué la IA lo hace po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cho, problema y MV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recortar la idea hasta un primer producto vendible sin construir de má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2026-10-25T02:24:03Z</dcterms:created>
  <dcterms:modified xsi:type="dcterms:W3CDTF">2026-10-25T02:24:03Z</dcterms:modified>
  <dc:title>Qué es un micro-SaaS y por qué la IA lo hace posible</dc:title>
  <dc:description>Presentación editable del OA «Qué es un micro-SaaS y por qué la IA lo hace posible». Enlace: https://tecnologia.lumbre.lat/object/iav-c06-r01-oa01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