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6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_klSmRTZm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icho primero, funciones despué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idea al MVP en cinco c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Nicho específ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tipo de cliente que puedes nombrar y encontrar. Si no sabes dónde está, no es ni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idea al MVP en cinco c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Un problema doloro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go que les cuesta tiempo o dinero HOY, no algo que "les vendría bien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idea al MVP en cinco c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Una sola prom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oducto hace UNA cosa: "confirma tus citas por WhatsApp y te avisa quién faltó". Una, no di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idea al MVP en cinco c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El camino más co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se puede resolver con un formulario, una regla y la IA, sin construir un imperio? Eso es el MV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idea al MVP en cinco c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Una forma de cob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unque sea manual al principio: un precio, una manera de cobrar. Cobrar valida como nada lo ha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Generar el reporte que la dueña ocupa para su contadora, aunque sea senc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VP debe entregar el **valor central** (el reporte que resuelve un problema real) por el camino más corto. Paneles bonitos, roles y apps móviles son suposiciones que no prueban si pagará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primeros clientes pagan por el resultado que les duele, no por la infraestructura que tú crees que necesitarán. Todo lo demás se añade según duelan las solicitude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MVP prioriza la hipótesis de valor (¿pagan por esto?) sobre funciones cosméticas o de escalamiento prema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Predi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"Recordatorios de pago para veterinarias con crédito a clientes."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mbra un **tipo de cliente concreto** y un **problema específico** (recordar cobros con crédito). Los demás son tan amplios que no se pueden construir bien ni encontrar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nicho útil combina un segmento identificable y un problema delimitado; la amplitud extrema impide construir y mercade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struir 10 funciones antes de cobrar → Una sola promesa de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cho "para todos" → Nombrar y encontrar un tipo de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 "¿te gustaría?" gratis → Probar con un cobro real aunque ch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la arquitectura perfecta → El camino más corto que entregue el re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trampas del MVP (sobre-construir, nicho difuso, validación gratis, sobre-ingeniería) se revierten enfocando valor, segmento y cob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idea de micro-SaaS que te venga a la mente. Escribe: (a) tu nicho en una línea que un desconocido entienda, (b) el dolor que resuelve hoy, (c) la ÚNICA función de tu MV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8046" r:id="rId1"/>
    <p:sldLayoutId id="2481908047" r:id="rId2"/>
    <p:sldLayoutId id="2481908048" r:id="rId3"/>
    <p:sldLayoutId id="248190804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c139814057c9730a02d7d0c154686ea59df63ed229a6b141.jpg"/>
  <Relationship Id="rId3" Type="http://schemas.openxmlformats.org/officeDocument/2006/relationships/hyperlink" Target="https://tecnologia.lumbre.lat/object/iav-c06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hyperlink" Target="https://tecnologia.lumbre.lat/object/iav-c06-r01-oa02" TargetMode="External"/>
  <Relationship Id="rId4" Type="http://schemas.openxmlformats.org/officeDocument/2006/relationships/hyperlink" Target="https://tecnologia.lumbre.lat/object/iav-c06-r01-oa02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_klSmRTZmg2.jpg"/>
  <Relationship Id="rId3" Type="http://schemas.openxmlformats.org/officeDocument/2006/relationships/hyperlink" Target="https://tecnologia.lumbre.lat/object/iav-c06-r01-oa02" TargetMode="External"/>
  <Relationship Id="rId4" Type="http://schemas.openxmlformats.org/officeDocument/2006/relationships/hyperlink" Target="https://www.youtube.com/watch?v=H_klSmRTZmg" TargetMode="External"/>
  <Relationship Id="rId5" Type="http://schemas.openxmlformats.org/officeDocument/2006/relationships/hyperlink" Target="https://www.youtube.com/watch?v=H_klSmRTZmg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2" TargetMode="External"/>
  <Relationship Id="rId3" Type="http://schemas.openxmlformats.org/officeDocument/2006/relationships/hyperlink" Target="/object/iav-c06-r01-oa01" TargetMode="External"/>
  <Relationship Id="rId4" Type="http://schemas.openxmlformats.org/officeDocument/2006/relationships/hyperlink" Target="/object/iav-c06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V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queñ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un nicho y un problema concreto, y recortar la solución a un MVP que se pueda construir y cobrar rápido sin sobre-ingenieri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clásico es construir mucho para nadie específico. Aquí aprendes a encoger el alcance hasta un MVP que resuelve un problema real de un nich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nicho · problema · MVP · alc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2.0, autor: Antonio Tajuelo from Tokio, Japón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micro SaaS sin saber progra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pequeño y especializado, del nicho al primer cliente. Complementa la parte de suscripción, costos y adquisi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cro-SaaS no muere por faltarle funciones: muere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 un problema que nadie quiere 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por resolverlo p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siada gente 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adie se siente atendido). El orden correcto 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cho → problema → la solución mín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'Para todas las pymes' no es un nicho. 'Para dentistas independientes de Jalisco que pierden citas por no confirmar' sí. Cuanto más específico, más fácil de construi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ven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VP no es "la versión fea", es "la pregunta cara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VP no es un producto a medias: es la versión más chica qu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 una pregunta de 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¿alguien pagará por esto?). Si tu MVP no puede cobrar ni medir interés, es un pasatiempo, no un MV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De la idea al MVP en cinco cortes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Nicho específ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ipo de cliente que puedes nombrar y encontrar. Si no sabes dónde está, no es nich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De la idea al MVP en cinco cortes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Un problema dolor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 que les cuesta tiempo o dinero HOY, no algo que "les vendría bien"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De la idea al MVP en cinco cortes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Una sola prom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hace UNA cosa: "confirma tus citas por WhatsApp y te avisa quién faltó". Una, no diez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De la idea al MVP en cinco cortes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l camino más cor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resolver con un formulario, una regla y la IA, sin construir un imperio? Eso es el MV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 · De la idea al MVP en cinco cortes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Una forma de cobr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 sea manual al principio: un precio, una manera de cobrar. Cobrar valida como nada lo h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Predi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icho primero, funciones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lanzar el MVP de un micro-SaaS que genera reportes mensuales para gasolineras. Solo puedes permitirte UNA función en la primera versión. ¿Cuál daña menos el objetivo de "aprender si alguien paga"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panel con gráficas interactivas y temas de col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enerar el reporte que la dueña ocupa para su contadora, aunque sea sencil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481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sistema de login con roles y permis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Predi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app móvil nativ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icho primero, funciones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redacción de nicho es la más sana para un micro-Sa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"Software de gestión para cualquier empresa.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"Recordatorios de pago para veterinarias con crédito a clientes."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"Una IA que hace de todo para todos."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"Un reemplazo de Excel para el mundo."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icho primero, funciones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trampa común al definir el MVP con su antíd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nstruir 10 funciones antes de cob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icho "para todos"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guntar "¿te gustaría?" grati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señar la arquitectura perfec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mbrar y encontrar un tipo de client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bar con un cobro real aunque chic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amino más corto que entregue el repor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sola promesa de valor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icho primero, funciones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idea de micro-SaaS que te venga a la mente. Escribe: (a) tu nicho en una línea que un desconocido entienda, (b) el dolor que resuelve hoy, (c) la ÚNICA función de tu MVP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(c) tiene una "y también", corta hasta que sobre una sola cos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cho primero, funciones despué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2"/>
              </a:rPr>
              <a:t><![CDATA[Nicho, problema y MVP de un producto peq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pción, costos, hosting y adqui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os números que deciden si tu micro-SaaS es un negocio o un pasatiempo ca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6-r01-oa01"/>
              </a:rPr>
              <a:t><![CDATA[Sigue: Qué es un micro-SaaS y por qué la IA lo hace posi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6-r01-oa03"/>
              </a:rPr>
              <a:t><![CDATA[Sigue: Suscripción, costos, hosting y adquisi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2026-10-25T01:29:33Z</dcterms:created>
  <dcterms:modified xsi:type="dcterms:W3CDTF">2026-10-25T01:29:33Z</dcterms:modified>
  <dc:title>Nicho, problema y MVP de un producto pequeño</dc:title>
  <dc:description>Presentación editable del OA «Nicho, problema y MVP de un producto pequeño». Enlace: https://tecnologia.lumbre.lat/object/iav-c06-r01-oa02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