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6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H_klSmRTZm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80 pe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300 − 60 − 15 − 45 = 180. Ese es lo que te queda por cliente cada mes. Si un día el uso de IA sube a $200, tu margen cae a $40: por eso el costo variable de la API se vigila de cer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argen por cliente = ingreso recurrente − costos variables (IA) − costos fijos prorrateados − adquisición amortiz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artir del valor que entregas (tiempo/dinero ahorrado) y confirmar que cubre tus costos variables con mar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ecio se ancla al **valor para el cliente** y se valida contra **tus costos variables**. Cobrar de menos "para crecer" es comprar clientes con dinero que no tie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icing SaaS B2B combina anclaje en valor entregado y piso en costos variables con margen sosten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ominio anual → Fi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amadas a la API de IA → Variable por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lan base de hosting → Fi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rreo de bienvenida automatizado a cada cliente → Variable por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icencia de una herramienta de diseño → Fi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ostos fijos no dependen del número de clientes; los variables (tokens, envíos) escalan con el uso de cada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. Un cliente puede dejarte $180 al mes, pero si ganarlo te costó $2,000, tardas más de un año en recuperarlo y la mayoría no se queda tanto. **Retención × margen debe superar al CAC.**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gla CAC vs. valor de por vida (LTV = margen × meses de retención): si el LTV no supera con holgura el CAC, crecer destruye c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6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 el micro-SaaS de tu nicho: estima un precio mensual, un costo de IA por cliente y un costo de adquisición. ¿Te queda margen? ¿Cuántos meses tardarías en recuperar el costo de ganar a un cli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6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98" r:id="rId1"/>
    <p:sldLayoutId id="2481917399" r:id="rId2"/>
    <p:sldLayoutId id="2481917400" r:id="rId3"/>
    <p:sldLayoutId id="248191740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1655a576d616bf211d57891a8039c994044e9350b0d00731.jpg"/>
  <Relationship Id="rId3" Type="http://schemas.openxmlformats.org/officeDocument/2006/relationships/hyperlink" Target="https://tecnologia.lumbre.lat/object/iav-c06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hyperlink" Target="https://tecnologia.lumbre.lat/object/iav-c06-r01-oa03" TargetMode="External"/>
  <Relationship Id="rId4" Type="http://schemas.openxmlformats.org/officeDocument/2006/relationships/hyperlink" Target="https://tecnologia.lumbre.lat/object/iav-c06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H_klSmRTZmg2.jpg"/>
  <Relationship Id="rId3" Type="http://schemas.openxmlformats.org/officeDocument/2006/relationships/hyperlink" Target="https://tecnologia.lumbre.lat/object/iav-c06-r01-oa03" TargetMode="External"/>
  <Relationship Id="rId4" Type="http://schemas.openxmlformats.org/officeDocument/2006/relationships/hyperlink" Target="https://www.youtube.com/watch?v=H_klSmRTZmg" TargetMode="External"/>
  <Relationship Id="rId5" Type="http://schemas.openxmlformats.org/officeDocument/2006/relationships/hyperlink" Target="https://www.youtube.com/watch?v=H_klSmRTZmg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6-r01-oa03" TargetMode="External"/>
  <Relationship Id="rId3" Type="http://schemas.openxmlformats.org/officeDocument/2006/relationships/hyperlink" Target="/object/iav-c06-r01-oa01" TargetMode="External"/>
  <Relationship Id="rId4" Type="http://schemas.openxmlformats.org/officeDocument/2006/relationships/hyperlink" Target="/object/iav-c06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scripción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osting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quisi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la economía unitaria de un micro-SaaS: precio de suscripción, costos por cliente (IA, API, hosting), margen y costo de adquirir un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icro-SaaS es un negocio con números. Aquí aprendes a calcular si te queda dinero por cliente o si cada suscripción te cuesta dinero en secre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uscripción · costos · margen · adquisición · API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no es poner un número al a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3.0, autor: Busienss life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no es poner un número al a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crear un micro SaaS sin saber program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pequeño y especializado, del nicho al primer cliente. Complementa la parte de suscripción, costos y adquisi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no es poner un número al a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de suscripción se mira desde dos lados. Del lado del cliente: ¿cuánto le cuesta a él el problema que resuelves? Si le ahorras 6 horas al mes y su hora vale $120, un precio de $300 al mes es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él. Del lado tuyo: ¿te deja margen después de pagar IA, hosting y adquirir al client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micro-SaaS con IA,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 por cliente es var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ada uno quema tokens. Un descuido en el uso de la API puede comerte el margen sin que te des cuen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no es poner un número al a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cajas que definen si tu micro-SaaS gana o pierde diner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962150"/>
                <a:gridCol w="3495675"/>
                <a:gridCol w="2657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jo c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 recurr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uscripción que paga el cliente cada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sea menor que el valor entreg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IA/AP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gastas en llamadas al modelo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be con el uso, no es fi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sting y herramie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rvidor, base de datos, dominio, ema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si fijo al princi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962150"/>
                <a:gridCol w="3495675"/>
                <a:gridCol w="26574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jo co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 de adquisición (CAC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 gastas en marketing/ventas para ganar un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supera varias meses de margen, due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no es poner un número al a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rgen se mide por cliente, no en tot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reguntas "¿gané dinero este mes?", preguntas "¿cuánto me deja CADA cliente cada mes, tras descontar su IA y su parte de adquisición?" Si ese número es negativo, más clientes = más pérdid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brar no es poner un número al a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paga $300 al mes de suscripción. Su costo de IA/API es $60, su parte de hosting es $15 y amortizas $45 de adquisición al mes. ¿Cuál es tu margen mensual por cliente, en pesos? (Resta los tres costos al ingreso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esos): ________________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brar no es poner un número al a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forma más sana de poner el precio de un micro-SaaS para empres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piar el precio del competidor más barato sin mirar tus cos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rtir del valor que entregas (tiempo/dinero ahorrado) y confirmar que cubre tus costos variables con marg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brar lo menos posible para crecer rápido y ya verá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ner un precio redondo bonito como $999 sin análisi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brar no es poner un número al a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gasto de un micro-SaaS según si es fijo o crece con cada cliente (variable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ij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riable por cl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ominio anu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lamadas a la API de I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lan base de hosting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rreo de bienvenida automatizado a cada cl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icencia de una herramienta de diseñ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brar no es poner un número al a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costo de adquirir un cliente (CAC) es mayor que varios meses de su margen, el negocio pierde dinero aunque cada cliente individualmente deje margen posi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brar no es poner un número al az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micro-SaaS de tu nicho: estima un precio mensual, un costo de IA por cliente y un costo de adquisición. ¿Te queda margen? ¿Cuántos meses tardarías en recuperar el costo de ganar a un cli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tu costo de IA, multiplica el costo por 1,000 llamadas por las llamadas que hará un cliente al m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brar no es poner un número al a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6-r01-oa03"/>
              </a:rPr>
              <a:t><![CDATA[Suscripción, costos, hosting y adquis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señarás un micro-SaaS vendible completo, del nicho al precio, listo para un primer cl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6-r01-oa01"/>
              </a:rPr>
              <a:t><![CDATA[Sigue: Qué es un micro-SaaS y por qué la IA lo hace posi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86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6-r01-oa02"/>
              </a:rPr>
              <a:t><![CDATA[Sigue: Nicho, problema y MVP de un producto pequeñ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575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2026-10-25T04:05:25Z</dcterms:created>
  <dcterms:modified xsi:type="dcterms:W3CDTF">2026-10-25T04:05:25Z</dcterms:modified>
  <dc:title>Suscripción, costos, hosting y adquisición</dc:title>
  <dc:description>Presentación editable del OA «Suscripción, costos, hosting y adquisición». Enlace: https://tecnologia.lumbre.lat/object/iav-c06-r01-oa03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