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6-r01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H_klSmRTZm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iete casilla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7: 1. Nich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tipo de cliente que puedes nombrar y encontrar. Nada de "pymes" a se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4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iete casilla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7: 2. Problema doloro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les cuesta tiempo o dinero HOY, con un ejemplo concr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4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iete casilla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7: 3. Promesa ún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u producto hace UNA cosa. Una frase, sin "y también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iete casilla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7: 4. MVP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función mínima que entrega la promesa. Qué NO incluye todav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iete casilla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7: 5. Econom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cio/mes, costo de IA por cliente, margen aproxim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iete casilla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7: 6. Adquis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ómo encuentras a tus primeros 5 clientes sin gastar una fort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siete casilla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7 de 7: 7. Primer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harías esta semana: a quién le hablarías, qué prototipar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iav-c06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06-r01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sponde al escéptico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sponde al escéptico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co lista: un MVP así no lo lanza solo una persona; hay que recortar a la promesa ú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inco funciones grandes no son un MVP, son un proyecto de años. La señal de una ficha madura es el **recorte**: una promesa, un camino corto, un primer p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lcance del MVP debe caber en el esfuerzo de una persona y probar valor rápido; acumular funciones es la trampa clás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ntactar a 5 clientes del nicho, mostrar la promesa y proponérsela (incluso semi-manual) para validar inter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ntes de construir de más, **hablas con cinco del nicho** y puedes hasta hacer el servicio a mano para ellos. Eso valida si pagan y qué falta, al costo más 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alidación con clientes reales (aunque el servicio inicial sea manual) precede a la construcción completa para reducir ries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a tu ficha antes de cer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10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705" r:id="rId1"/>
    <p:sldLayoutId id="2481911706" r:id="rId2"/>
    <p:sldLayoutId id="2481911707" r:id="rId3"/>
    <p:sldLayoutId id="248191170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994975d69c08eee8eab8816cf3c60d6020a65d140c76b121.jpg"/>
  <Relationship Id="rId3" Type="http://schemas.openxmlformats.org/officeDocument/2006/relationships/hyperlink" Target="https://tecnologia.lumbre.lat/object/iav-c06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hyperlink" Target="https://tecnologia.lumbre.lat/object/iav-c06-r01-oa04" TargetMode="External"/>
  <Relationship Id="rId4" Type="http://schemas.openxmlformats.org/officeDocument/2006/relationships/hyperlink" Target="https://tecnologia.lumbre.lat/object/iav-c06-r01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H_klSmRTZmg2.jpg"/>
  <Relationship Id="rId3" Type="http://schemas.openxmlformats.org/officeDocument/2006/relationships/hyperlink" Target="https://tecnologia.lumbre.lat/object/iav-c06-r01-oa04" TargetMode="External"/>
  <Relationship Id="rId4" Type="http://schemas.openxmlformats.org/officeDocument/2006/relationships/hyperlink" Target="https://www.youtube.com/watch?v=H_klSmRTZmg" TargetMode="External"/>
  <Relationship Id="rId5" Type="http://schemas.openxmlformats.org/officeDocument/2006/relationships/hyperlink" Target="https://www.youtube.com/watch?v=H_klSmRTZmg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4" TargetMode="External"/>
  <Relationship Id="rId3" Type="http://schemas.openxmlformats.org/officeDocument/2006/relationships/hyperlink" Target="/object/iav-c06-r01-oa01" TargetMode="External"/>
  <Relationship Id="rId4" Type="http://schemas.openxmlformats.org/officeDocument/2006/relationships/hyperlink" Target="/object/iav-c06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cro-Sa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ibl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6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micro-SaaS completo y vendible: nicho, problema, promesa única, MVP de una función, economía por cliente, canal de adquisición y primer paso re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s el curso con una ficha de micro-SaaS que podrías enseñarle a un socio o a tu primer cliente potencial. Producto de verdad, no idea suel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micro-SaaS · MVP · ofert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LEGADO JOSE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rear un micro SaaS sin saber program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ducto pequeño y especializado, del nicho al primer cliente. Complementa la parte de suscripción, costos y adquisi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icro-Sa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podrías lanzar tú solo, con IA de apoyo. Elige un nicho que conozcas o puedas visitar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es mecán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obiliarias peque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o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s de refa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elas de man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necesitas el programa completo: necesita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an concreta que otra persona pudiera decirte 'esto se puede vender' o 'aquí está el hueco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ficha es tu pasaporte del Nivel 2 (sabes construir) al Nivel 4 (sabes cobrar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iete casillas de la ficha · Paso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Ni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ipo de cliente que puedes nombrar y encontrar. Nada de "pymes" a sec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iete casillas de la ficha · Paso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roblema doloro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les cuesta tiempo o dinero HOY, con un ejemplo concret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iete casillas de la ficha · Paso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romesa ún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oducto hace UNA cosa. Una frase, sin "y también"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iete casillas de la ficha · Paso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MVP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unción mínima que entrega la promesa. Qué NO incluye todaví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iete casillas de la ficha · Paso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conom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/mes, costo de IA por cliente, margen aproxima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iete casillas de la ficha · Paso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Adquisi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encuentras a tus primeros 5 clientes sin gastar una fortu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siete casillas de la ficha · Paso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. Primer p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harías esta semana: a quién le hablarías, qué prototiparí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orrador de tu fich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Nicho: ___ | Problema: ___ | Promesa única: ___ | MVP (y qué excluye): ___ | Precio/costo/margen: ___ | Cómo consigo 5 clientes: ___ | Primer paso esta semana: ___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de al escéptic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osible cliente dice: "Eso me lo hace yo en un Excel, ¿por qué te voy a pagar?". Construye tu respuesta sin menospreciar el Exce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xcel sirve, pero se rompe justo donde tu producto aporta: el paso automático y repet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861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5623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real no es la hoja, es el tiempo que cada mes se va en actualizarla, recordar lo vencido y corregir errores de captu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de al escéptic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eso el MVP hace UNA cosa y se conecta con lo que ya usa; no le pides migrar su vida, le quitas una tar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86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ompites con el Excel: cobras por quitarle el trabajo que el Excel le deja a é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81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67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u herramienta hace sola lo que el Excel exige a mano, cada mes le devuelves horas y le quitas olvido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de al escéptic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traargu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siente que aprender otra herramienta le cuesta más de lo que ahor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car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ñero presenta su ficha de micro-SaaS. Su MVP incluye: login con roles, panel de gráficas, app móvil, multilenguaje y chat con IA. ¿Cuán lista para venderse suena esa fich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uy vendible: mientras más funciones, mej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co lista: un MVP así no lo lanza solo una persona; hay que recortar a la promesa ú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tá perfecto para un primer clie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e falta solo la publicida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car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mej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 paso rea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la ficha de tu micro-Sa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ogramar todo el producto antes de hablar con nadi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tactar a 5 clientes del nicho, mostrar la promesa y proponérsela (incluso semi-manual) para validar interé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gistrar la marca y esperar a que lleguen client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tratar un anuncio grande en red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tu ficha antes de cerr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10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i las siete casillas están concretas y tu MVP cabe en tu tiempo, tienes un micro-SaaS defend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: falta nicho específico, promesa única o números. Sin eso es una idea, no una fich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4"/>
              </a:rPr>
              <a:t><![CDATA[Proyecto: diseña un micro-SaaS ven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06 comple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sabes pasar de 'una app' a un producto con nicho, MVP recortado y números que cuadran. Siguiente curs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ag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donde verás cuándo tiene sentido un equipo de agentes y cuándo es solo ru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6-r01-oa01"/>
              </a:rPr>
              <a:t><![CDATA[Sigue: Qué es un micro-SaaS y por qué la IA lo hace posi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813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43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6-r01-oa02"/>
              </a:rPr>
              <a:t><![CDATA[Sigue: Nicho, problema y MVP de un producto pequeñ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2026-10-25T02:30:32Z</dcterms:created>
  <dcterms:modified xsi:type="dcterms:W3CDTF">2026-10-25T02:30:32Z</dcterms:modified>
  <dc:title>Proyecto: diseña un micro-SaaS vendible</dc:title>
  <dc:description>Presentación editable del OA «Proyecto: diseña un micro-SaaS vendible». Enlace: https://tecnologia.lumbre.lat/object/iav-c06-r01-oa04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