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7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MGE86wPwz1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1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da vez que llega un pago, guarda el comprobante en su carpeta → Regla autom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dactar 15 respuestas personalizadas a correos de queja → IA gene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uscar proveedores alternos, comparar precios y proponer tres → Agente autóno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pedir a un empleado por bajo desempeño → Intervención hu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nombrar y archivar las facturas del mes → Regla automá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Negociar el monto de una devolución delicada → Intervención hu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areas determinísticas van a reglas; producción de lenguaje a IA generativa; objetivos multi-paso con criterio a agentes; decisiones de juicio o consecuencia a human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regla automática o workflow: si fecha_vencida y no pagada, enviar recordatorio. No necesita crite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area es determinística: hay una lista, una condición y una acción fija. Un agente añade costo e imprevisibilidad donde una regla basta. Usar el peldaño más bajo correcto es la maestr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rocesos con condición y acción fijas se resuelven con reglas/workflow; la autonomía de un agente se justifica solo cuando hay que decidir entre opci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La mejor automatización es la **más simple que resuelve el problema de forma confiable y barata**. Autonomía de más significa más riesgo, más costo y más super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obreactuar el nivel de automatización aumenta costos y puntos de falla; el diseño correcto iguala la herramienta a la naturaleza del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7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una tarea que se repite cada semana en una empresa que conozcas. Nómbrala y decide: ¿en cuál de las cinco herramientas cae y por qué no en la de arriba ni en la de abaj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7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34" r:id="rId1"/>
    <p:sldLayoutId id="2481917235" r:id="rId2"/>
    <p:sldLayoutId id="2481917236" r:id="rId3"/>
    <p:sldLayoutId id="248191723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55d63e873b678befe1b19534f115c68906c7767d5c1e8c61.jpg"/>
  <Relationship Id="rId3" Type="http://schemas.openxmlformats.org/officeDocument/2006/relationships/hyperlink" Target="https://tecnologia.lumbre.lat/object/iav-c07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hyperlink" Target="https://tecnologia.lumbre.lat/object/iav-c07-r01-oa01" TargetMode="External"/>
  <Relationship Id="rId4" Type="http://schemas.openxmlformats.org/officeDocument/2006/relationships/hyperlink" Target="https://tecnologia.lumbre.lat/object/iav-c07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MGE86wPwz1k2.jpg"/>
  <Relationship Id="rId3" Type="http://schemas.openxmlformats.org/officeDocument/2006/relationships/hyperlink" Target="https://tecnologia.lumbre.lat/object/iav-c07-r01-oa01" TargetMode="External"/>
  <Relationship Id="rId4" Type="http://schemas.openxmlformats.org/officeDocument/2006/relationships/hyperlink" Target="https://www.youtube.com/watch?v=MGE86wPwz1k" TargetMode="External"/>
  <Relationship Id="rId5" Type="http://schemas.openxmlformats.org/officeDocument/2006/relationships/hyperlink" Target="https://www.youtube.com/watch?v=MGE86wPwz1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7-r01-oa01" TargetMode="External"/>
  <Relationship Id="rId3" Type="http://schemas.openxmlformats.org/officeDocument/2006/relationships/hyperlink" Target="/object/iav-c07-r01-oa02" TargetMode="External"/>
  <Relationship Id="rId4" Type="http://schemas.openxmlformats.org/officeDocument/2006/relationships/hyperlink" Target="/object/iav-c07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orm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d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automatización tradicional, workflow, IA generativa, agente autónomo e intervención humana, y elegir la herramienta correcta para cada proce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odo se resuelve con un agente. Cinco maneras de automatizar, y el criterio para poner la correcta en cada proceso de una empres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utomatización · workflow · agente · IA generativa · proces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r una empresa es elegir la herramienta correcta para cada proce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torial completo de n8n: automatiza con I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ción con agentes en la práctica. Sirve para ver el tipo de herramienta que después elegirás en cada proceso del map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alguien dice 'automatízalo con IA', suele imaginar un robot que hace todo solo. En la práctica ha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herramientas disti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usar la equivocada es la razón #1 de automatizaciones que no duran. El truco es sencillo pero podero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mira el proceso, luego eliges la herrami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clave nunca es '¿uso IA?', es '¿qué tipo de trabajo es este?'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más simple a más autónomo: cada proceso cae en un nivel distin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33725"/>
                <a:gridCol w="3200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la us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 automá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 pasa X, haz Y. Sin criterio, sin text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er archivos, copiar un formulario a una hoja, avisar por WhatsAp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orkflow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os pasos con reglas y bifurcaciones, sigue un camino fij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ta de cliente: crear ficha → enviar bienvenida → asignar 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A generat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duce texto, imagen o resumen nuevo a partir de una instrucción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actar el correo de seguimiento, resumir una j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3133725"/>
                <a:gridCol w="32004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Herrami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uándo la usa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autónom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e qué pasos tomar y usa herramientas para lograr un objetiv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stigar 20 prospectos, calificarlos y armar un rep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vención hu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ersona decide; la máquina solo prepara el terren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obar un reembolso grande, dar el pésame a un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escalera de la autonomí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 por el peldaño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 baj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resuelva el problema. Un workflow aburrido que funciona vence a un agente brillante que nadie supervisa. Subes de nivel solo cuando el inferior se queda cort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matizar no es una sola c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area de empresa según la herramienta más apropi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gla automát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A generativ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gente autónom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tervención huma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da vez que llega un pago, guarda el comprobante en su carpet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dactar 15 respuestas personalizadas a correos de que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uscar proveedores alternos, comparar precios y proponer t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pedir a un empleado por bajo desempeñ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enombrar y archivar las facturas del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Negociar el monto de una devolución delicad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matizar no es una sola c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ueño quiere "un agente que mande las facturas vencidas". Las facturas ya están en una lista con fechas. ¿Qué conviene realm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agente autónomo que decida a quién escrib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regla automática o workflow: si fecha_vencida y no pagada, enviar recordatorio. No necesita crite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IA generativa para inventar el mon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ada, que lo haga una perso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matizar no es una sola c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más autónomo e inteligente sea el agente, mejor será la automatización para la empr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matizar no es una sola cos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una tarea que se repite cada semana en una empresa que conozcas. Nómbrala y decide: ¿en cuál de las cinco herramientas cae y por qué no en la de arriba ni en la de abaj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hay una condición clara y fija, sospecha de regla/workflow antes que de ag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matizar no es una sola cos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7-r01-oa01"/>
              </a:rPr>
              <a:t><![CDATA[Cinco formas de automatizar: cuál usar cuánd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procesos lentos, caros y repet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encontrar, dentro de una empresa, los procesos que sí valen la pena automatiz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7-r01-oa02"/>
              </a:rPr>
              <a:t><![CDATA[Sigue: Detectar procesos lentos, caros y repetib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07-r01-oa03"/>
              </a:rPr>
              <a:t><![CDATA[Sigue: Proyecto: mapa de automatización de una empre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2026-10-25T04:02:41Z</dcterms:created>
  <dcterms:modified xsi:type="dcterms:W3CDTF">2026-10-25T04:02:41Z</dcterms:modified>
  <dc:title>Cinco formas de automatizar: cuál usar cuándo</dc:title>
  <dc:description>Presentación editable del OA «Cinco formas de automatizar: cuál usar cuándo». Enlace: https://tecnologia.lumbre.lat/object/iav-c07-r01-oa01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