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7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MGE86wPwz1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piar los datos de cada orden de compra a la hoja de inventario: 40 veces al día, 3 minutos cada una, con errores de de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e mayor frecuencia, tiempo acumulado y error (40 × 3 min diarios con equivocaciones) paga una automatización rápido. Los otros son raros, creativos o ya hu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torno de automatizar es proporcional a frecuencia × duración × tasa de error; los procesos repetitivos y propensos a error domin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apear los procesos de un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nlista por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ntas, compras, administración, soporte, operaciones, RR. HH. Sin juzgar todavía, solo lista lo que la gente h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apear los procesos de un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Mide las repeti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cada uno ponle un número: ¿cuántas veces por semana pasa? ¿cuánto tarda? ¿cuántas personas lo hac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apear los procesos de un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Marca los que se equivoc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un con práctica, el error humano frecuente (capturas, copiar-pegar) es señal clarís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apear los procesos de un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Descarta los de ju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requiere tacto, ética o contexto personal, probablemente NO es para automat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apear los procesos de un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Ordena por reto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recuencia × tiempo × error. Arriba van tus primeras dos o tres automatiz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utomatizar la parte mecánica (registrar, clasificar, preparar contexto) y dejar la conversación a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quí se separa **mecánica** de **juicio**. Automatizas lo repetitivo del contorno (capturar, clasificar, armar el expediente) para que la persona dedique su tiempo a la conversación delicada, no al papel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utomatización parcial (automatizar el andamiaje, mantener el humano en el punto de criterio) es el patrón estándar en procesos sens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revés: el mejor candidato suele ser un proceso **viejo, aburrido y repetitivo** que todos dan por hecho. Lo emocionante a veces es raro o cambiante; lo aburrido y frecuente es donde está el ahor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novedad no correlaciona con el retorno; la frecuencia estable y el error repetido sí señalan un buen candi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una empresa que conozcas, toma dos procesos y asígnales un número a ojo en cada lente: frecuencia (por semana), tiempo (minutos por vez) y errores. ¿Cuál de los dos gana para automatizar primero y por qué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245" r:id="rId1"/>
    <p:sldLayoutId id="2481911246" r:id="rId2"/>
    <p:sldLayoutId id="2481911247" r:id="rId3"/>
    <p:sldLayoutId id="248191124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dcb96ff70670faf3f9f81a37153f4ef78add66ddaf77c6d1.jpg"/>
  <Relationship Id="rId3" Type="http://schemas.openxmlformats.org/officeDocument/2006/relationships/hyperlink" Target="https://tecnologia.lumbre.lat/object/iav-c07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hyperlink" Target="https://tecnologia.lumbre.lat/object/iav-c07-r01-oa02" TargetMode="External"/>
  <Relationship Id="rId4" Type="http://schemas.openxmlformats.org/officeDocument/2006/relationships/hyperlink" Target="https://tecnologia.lumbre.lat/object/iav-c07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MGE86wPwz1k2.jpg"/>
  <Relationship Id="rId3" Type="http://schemas.openxmlformats.org/officeDocument/2006/relationships/hyperlink" Target="https://tecnologia.lumbre.lat/object/iav-c07-r01-oa02" TargetMode="External"/>
  <Relationship Id="rId4" Type="http://schemas.openxmlformats.org/officeDocument/2006/relationships/hyperlink" Target="https://www.youtube.com/watch?v=MGE86wPwz1k" TargetMode="External"/>
  <Relationship Id="rId5" Type="http://schemas.openxmlformats.org/officeDocument/2006/relationships/hyperlink" Target="https://www.youtube.com/watch?v=MGE86wPwz1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nt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b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criterios (frecuencia, duración, errores y costo) para encontrar, entre todos los procesos de una empresa, los que realmente conviene automatizar pri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o no está en el proceso más llamativo, sino en el aburrido que se repite cien veces. Aprende a detectar dónde una automatización paga so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tección de procesos · priorización · retorno · cuello de botell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Patovolador04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torial completo de n8n: automatiza con 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 con agentes en la práctica. Sirve para ver el tipo de herramienta que después elegirás en cada proceso del map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 proceso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utomatizarse; muy pocos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ena. Para no gastar esfuerzo en un juguete, evalúa cada proceso con cuatro lentes. Los ganadores suelen ser aburridos y obvios: algo que alguien ha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 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ándose a 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ruco para encontrarlos: pregúntale al equipo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'¿qué haces igualito todos los días y te cansa?'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hí casi siempre hay min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Automatizo este proces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ecu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Cuántas veces por semana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ur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Cuánto tarda cada vez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337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Se equivoca a menudo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gl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4010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Hay criterio claro o es juicio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ltiplicador ocul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 algo que tarda 2 minut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al 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paga. El mismo proceso hech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 veces al 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5 personas es un ahorro enorme. Lo que manda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 × tiempo × número de perso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qué tan "inteligente" se ve la solu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í paga automat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 priorizar automatizaciones para una ferretería. ¿Cuál proceso tiene mejor retorno esper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reporte elegante de aniversario que se hace una vez al a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piar los datos de cada orden de compra a la hoja de inventario: 40 veces al día, 3 minutos cada una, con errores de de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señar el logotipo de la tien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estar el teléfono cuando sue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 · Cómo mapear los procesos de una empres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nlista por ár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 compras, administración, soporte, operaciones, RR. HH. Sin juzgar todavía, solo lista lo que la gente h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 · Cómo mapear los procesos de una empres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Mide las repeti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cada uno ponle un número: ¿cuántas veces por semana pasa? ¿cuánto tarda? ¿cuántas personas lo hacen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 · Cómo mapear los procesos de una empres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Marca los que se equivoc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 con práctica, el error humano frecuente (capturas, copiar-pegar) es señal clarísi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 · Cómo mapear los procesos de una empres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escarta los de jui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requiere tacto, ética o contexto personal, probablemente NO es para automatiz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 · Cómo mapear los procesos de una empres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Ordena por retor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 × tiempo × error. Arriba van tus primeras dos o tres automatizaci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í paga automat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ceso es altísimo en frecuencia y tiempo, pero cada caso requiere negociar con un cliente enojado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matizarlo completo: la frecuencia lo justifica to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utomatizar la parte mecánica (registrar, clasificar, preparar contexto) y dejar la conversación a una pers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gnorarlo porque hay enoj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ratar más gente para que lo siga haciendo manu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í paga automat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jor primer candidato a automatizar es el proceso más nuevo y emocionante de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í paga automat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una empresa que conozcas, toma dos procesos y asígnales un número a ojo en cada lente: frecuencia (por semana), tiempo (minutos por vez) y errores. ¿Cuál de los dos gana para automatizar primero y 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proceso pasa 2 veces al mes, aunque sea molesto, casi nunca es prior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í paga automa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2"/>
              </a:rPr>
              <a:t><![CDATA[Detectar procesos lentos, caros y repet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bujarás el mapa de automatización completo de una empresa: qué proceso va en qué herramienta y por dónde empez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2026-10-25T02:22:52Z</dcterms:created>
  <dcterms:modified xsi:type="dcterms:W3CDTF">2026-10-25T02:22:52Z</dcterms:modified>
  <dc:title>Detectar procesos lentos, caros y repetibles</dc:title>
  <dc:description>Presentación editable del OA «Detectar procesos lentos, caros y repetibles». Enlace: https://tecnologia.lumbre.lat/object/iav-c07-r01-oa02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