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7-r01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7-r01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7-r01-oa0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7-r01-oa03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MGE86wPwz1k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7-r01-oa03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encargo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cinco columnas de tu map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1. Áre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Ventas, compras, administración, soporte, operaciones, RR. HH., dirección. Cubre al menos cua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7-r01-oa03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cinco columnas de tu map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2. Proceso repetitiv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scribe la tarea tal como se hace hoy, en una líne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7-r01-oa03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cinco columnas de tu map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3. Númer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Frecuencia semanal, minutos por vez, personas implicadas, errores típicos. A ojo está bien, pero pon númer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7-r01-oa03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cinco columnas de tu map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4. Herramie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gla / workflow / IA generativa / agente / humano. Justifica por qué esa y no ot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7-r01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as cinco columnas de tu map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5. Prior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Orden de ataque (1, 2, 3...) según retorno y facilidad. Las primeras dos deben ser ganancias rápi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7-r01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c de notas del OA. Enlace: https://tecnologia.lumbre.lat/object/iav-c07-r01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Identificar el proceso y medir frecuencia, tiempo y errores. → Decidir si es mecánico (automatizable) o de juicio (humano). → Elegir la herramienta más simple que lo resuelva. → Calcular el retorno aproximado (tiempo × frecuencia ahorrado). → Asignar prioridad según retorno y facilidad de implement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Mides, luego decides si siquiera es automatizable, eliges la herramienta **más simple**, estimas el ahorro y por último priorizas. Priorizar antes de medir es adivin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priorización de automatizaciones sigue el orden: medir → filtrar por naturaleza → seleccionar herramienta → estimar retorno → ranque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7-r01-oa03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ctor de argumentos. Enlace: https://tecnologia.lumbre.lat/object/iav-c07-r01-oa03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fiende por dónde empezar» (2 de 3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fiende por dónde empezar» (3 de 3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cada proceso tenga una herramienta distinta según su naturaleza, y un orden de arranque reali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buen mapa **distingue**: reglas para lo determinístico, IA generativa para lenguaje, agentes para decisión multi-paso, humano para juicio — y propone un orden. La uniformidad ("todo con agente") delata falta de análisi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alidad de un plan de automatización se ve en la correspondencia herramienta-proceso y en un roadmap priorizado, no en maximizar autonom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7-r01-oa03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Antes de entregar el map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10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7-r01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269" r:id="rId1"/>
    <p:sldLayoutId id="2481917270" r:id="rId2"/>
    <p:sldLayoutId id="2481917271" r:id="rId3"/>
    <p:sldLayoutId id="248191727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0e0009e748e09ad70d2015b52df8f060591effd88123be41.jpg"/>
  <Relationship Id="rId3" Type="http://schemas.openxmlformats.org/officeDocument/2006/relationships/hyperlink" Target="https://tecnologia.lumbre.lat/object/iav-c07-r01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3" TargetMode="External"/>
  <Relationship Id="rId3" Type="http://schemas.openxmlformats.org/officeDocument/2006/relationships/hyperlink" Target="https://tecnologia.lumbre.lat/object/iav-c07-r01-oa03" TargetMode="External"/>
  <Relationship Id="rId4" Type="http://schemas.openxmlformats.org/officeDocument/2006/relationships/hyperlink" Target="https://tecnologia.lumbre.lat/object/iav-c07-r01-oa03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MGE86wPwz1k2.jpg"/>
  <Relationship Id="rId3" Type="http://schemas.openxmlformats.org/officeDocument/2006/relationships/hyperlink" Target="https://tecnologia.lumbre.lat/object/iav-c07-r01-oa03" TargetMode="External"/>
  <Relationship Id="rId4" Type="http://schemas.openxmlformats.org/officeDocument/2006/relationships/hyperlink" Target="https://www.youtube.com/watch?v=MGE86wPwz1k" TargetMode="External"/>
  <Relationship Id="rId5" Type="http://schemas.openxmlformats.org/officeDocument/2006/relationships/hyperlink" Target="https://www.youtube.com/watch?v=MGE86wPwz1k" TargetMode="External"/>
  <Relationship Id="rId6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3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3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3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3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3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3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3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3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3" TargetMode="External"/>
  <Relationship Id="rId3" Type="http://schemas.openxmlformats.org/officeDocument/2006/relationships/hyperlink" Target="/object/iav-c07-r01-oa01" TargetMode="External"/>
  <Relationship Id="rId4" Type="http://schemas.openxmlformats.org/officeDocument/2006/relationships/hyperlink" Target="/object/iav-c07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matiz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mpres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7-r01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3"/>
              </a:rPr>
              <a:t><![CDATA[Proyecto: mapa de automatización de una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el mapa completo de automatización de una empresa: listar procesos por área, puntuarlos, asignar la herramienta correcta y proponer un orden de implement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ble final: un mapa que un dueño puede leer y decir "empieza por aquí". Prioriza con números, no con corazonad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14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41052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yecto · mapa de automatización · priorización · PyM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3"/>
              </a:rPr>
              <a:t><![CDATA[Proyecto: mapa de automatización de una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3.0, autor: Don Ramey Logan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7-r01-oa03"/>
              </a:rPr>
              <a:t><![CDATA[Proyecto: mapa de automatización de una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torial completo de n8n: automatiza con I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ción con agentes en la práctica. Sirve para ver el tipo de herramienta que después elegirás en cada proceso del map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3"/>
              </a:rPr>
              <a:t><![CDATA[Proyecto: mapa de automatización de una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es consultor de automatización. Un cliente —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buidora de alimentos en Tlaquepa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cia de viajes en Guadalaj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ler mecánico en Zapop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te pide: '¿qué le conviene automatizar a mi negocio y por dónde empiezo?'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entregable es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los procesos del negocio, cuál herramienta le toca a cada uno, y un orden realista de implementación. No programas; diagnosticas y priorizas como alguien que va a cobrar por el resultad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3"/>
              </a:rPr>
              <a:t><![CDATA[Proyecto: mapa de automatización de una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ce creíble este map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cada recomendación traiga el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é medi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frecuencia, tiempo, error) y l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 correc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no siempre IA, casi nunca un agente). Un mapa que recomienda un agente para todo grita "novato"; uno que pone una regla simple donde basta, transmite criteri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Las cinco columnas de tu mapa · Paso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3"/>
              </a:rPr>
              <a:t><![CDATA[Proyecto: mapa de automatización de una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Áre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, compras, administración, soporte, operaciones, RR. HH., dirección. Cubre al menos cuatr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Las cinco columnas de tu mapa · Paso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3"/>
              </a:rPr>
              <a:t><![CDATA[Proyecto: mapa de automatización de una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roceso repeti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 la tarea tal como se hace hoy, en una líne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Las cinco columnas de tu mapa · Paso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3"/>
              </a:rPr>
              <a:t><![CDATA[Proyecto: mapa de automatización de una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Númer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cia semanal, minutos por vez, personas implicadas, errores típicos. A ojo está bien, pero pon número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Las cinco columnas de tu mapa · Paso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3"/>
              </a:rPr>
              <a:t><![CDATA[Proyecto: mapa de automatización de una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Herramie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 / workflow / IA generativa / agente / humano. Justifica por qué esa y no otr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Las cinco columnas de tu mapa · Paso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3"/>
              </a:rPr>
              <a:t><![CDATA[Proyecto: mapa de automatización de una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Priorida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 de ataque (1, 2, 3...) según retorno y facilidad. Las primeras dos deben ser ganancias rápid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orrador de tu mapa (3-5 procesos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3"/>
              </a:rPr>
              <a:t><![CDATA[Proyecto: mapa de automatización de una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 ejemplo: Proceso: ___ | Frecuencia/sem: ___ | Min por vez: ___ | Herramienta elegida + por qué: ___ | Prioridad: ___   (repite para cada proceso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pacio de trabajo interactivo; se usa directamente en el O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3"/>
              </a:rPr>
              <a:t><![CDATA[Proyecto: mapa de automatización de una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ncarg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 lógica con la que llenas cada fila del mapa, de principio a fi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cidir si es mecánico (automatizable) o de juicio (humano)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egir la herramienta más simple que lo resuelv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alcular el retorno aproximado (tiempo × frecuencia ahorrado)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signar prioridad según retorno y facilidad de implementación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62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Identificar el proceso y medir frecuencia, tiempo y error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fiende por dónde empeza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3"/>
              </a:rPr>
              <a:t><![CDATA[Proyecto: mapa de automatización de una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quiere empezar por lo llamativo: "un agente que conteste el WhatsApp de ventas". Tu mapa dice que empiece por una regla aburrida de inventario. Convéncel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si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81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ezar por una automatización simple y segura genera confianza y financia la siguie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861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videnci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5623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agentes de cara al cliente pueden equivocar respuestas visibles y dañar la marca si fallan tempran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fiende por dónde empeza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3"/>
              </a:rPr>
              <a:t><![CDATA[Proyecto: mapa de automatización de una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horro real y medible del inventario paga el proyecto; el agente de WhatsApp puede llegar segundo, ya con datos confiables abaj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nclusio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4860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 empezar por dentro (inventario, reportes) y salir al cliente cuando ya tenemos rodaj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1813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azonamien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4671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o primero que implementamos es riesgoso y falla, el equipo le pierde la fe a la automatización complet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fiende por dónde empeza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3"/>
              </a:rPr>
              <a:t><![CDATA[Proyecto: mapa de automatización de una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ntraargume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siente que una regla de inventario "no impresiona" y quiere verse moder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respuesta se escribe en el OA; no se export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3"/>
              </a:rPr>
              <a:t><![CDATA[Proyecto: mapa de automatización de una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ncarg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la mejor señal de que tu mapa está bien hech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todos los procesos se resuelvan con agentes de I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cada proceso tenga una herramienta distinta según su naturaleza, y un orden de arranque realis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67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sea largo y lleno de términos técnico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48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recomiende la herramienta más cara disponib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de entregar el map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3"/>
              </a:rPr>
              <a:t><![CDATA[Proyecto: mapa de automatización de una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10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Si cubriste al menos cuatro áreas, pusiste números, justificaste cada herramienta y diste un orden, el mapa es accionab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n números o sin orden de arranque, el dueño no sabrá por dónde empezar: completa las cinco columna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3"/>
              </a:rPr>
              <a:t><![CDATA[Proyecto: mapa de automatización de una empre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 07 y Nivel 2 complet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a sabes elegir la herramienta de automatización correcta, detectar los procesos que sí pagan y mapear una empresa entera. Siguiente nivel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donde tus construcciones se vuelven servicios empaquetados que se pueden vende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7-r01-oa01"/>
              </a:rPr>
              <a:t><![CDATA[Sigue: Cinco formas de automatizar: cuál usar cuán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147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07-r01-oa02"/>
              </a:rPr>
              <a:t><![CDATA[Sigue: Detectar procesos lentos, caros y repetibl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481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2026-10-25T04:03:16Z</dcterms:created>
  <dcterms:modified xsi:type="dcterms:W3CDTF">2026-10-25T04:03:16Z</dcterms:modified>
  <dc:title>Proyecto: mapa de automatización de una empresa</dc:title>
  <dc:description>Presentación editable del OA «Proyecto: mapa de automatización de una empresa». Enlace: https://tecnologia.lumbre.lat/object/iav-c07-r01-oa03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