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8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4TSEgYbol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IA te dio un megáfono; úsalo sin hostig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Investigar el sitio público de una empresa y ofrecer algo relevante a su giro → Ética y defend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ar una base de 10,000 correos personales y mandarles una campaña sin su permiso → Abusiva o riesg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rsonalizar el mensaje con datos públicos y relevantes, y ofrecer una salida fácil → Ética y defend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cultar quién eres y fingir "una oportunidad" para sacar una respuesta → Abusiva o riesg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spetar de inmediato quien dice "no me interesa" y borrarlo de la lista → Ética y defend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ínea ética se basa en consentimiento, datos de fuente lícita, relevancia real, transparencia de identidad y respeto a la neg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principios del prospector co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Relevancia antes que volum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ejor 20 mensajes a quien de verdad tiene el problema que 2,000 a la lista comprada. La IA te ayuda a **calificar**, no a disparar más le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principios del prospector co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Transparencia radic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 quién eres, por qué escribes y de dónde sacaste el contacto. La IA que finge ser humana para "enganchar" destruye confianza al descubri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principios del prospector co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Consentimiento y salida fác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"escríbeme STOP para no recibir más" que sí respetas. Cada negativa es dato, no fra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cuatro principios del prospector con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El dato manda, tú obede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pidas ni guardes datos que no necesitas. Menos superficie de datos = menos riesgo si algo se fil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son datos personales sin consentimiento para ese fin: tratarlos para prospección masiva viola la LFPDPPP y quema tu reputación, sin importar qué tan bien redactado esté el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elocidad no justifica el método. Una base de correos personales comprada **no da consentimiento** para prospección: es un riesgo legal (LFPDPPP) y reputacional. La IA solo hace más eficiente lo que ya estaba 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ratamiento de datos personales exige consentimiento, aviso de privacidad y fin lícito; una campaña masiva a datos obtenidos sin esas condiciones es abusiva con o sin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 general, sí: un correo **corporativo publicado para contacto** es una base distinta a datos personales privados. Sigue siendo obligatorio transparencia, relevancia y respeto a la negativa, pero el contacto profesional B2B con datos públicos es una práctica común y defendible, a diferencia del bombardeo a correo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tacto a datos de representación profesional publicados para ese fin tiene una expectativa razonable de prospección B2B, siempre con consentimiento al tratamiento, finalidad lícita y salida fác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, para el tipo de cliente de tu oportunidad finalista, una regla de prospección propia: qué datos usarías, de qué fuente, y cómo garantizarías consentimiento y salida fácil. Y una línea sobre qué NO harías aunque fuera ráp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94" r:id="rId1"/>
    <p:sldLayoutId id="2481907995" r:id="rId2"/>
    <p:sldLayoutId id="2481907996" r:id="rId3"/>
    <p:sldLayoutId id="248190799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10a3d1c70fd1747ffea72bc476c56ee80b0e4ab990c485b1.jpg"/>
  <Relationship Id="rId3" Type="http://schemas.openxmlformats.org/officeDocument/2006/relationships/hyperlink" Target="https://tecnologia.lumbre.lat/object/iav-c08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hyperlink" Target="https://tecnologia.lumbre.lat/object/iav-c08-r01-oa01" TargetMode="External"/>
  <Relationship Id="rId4" Type="http://schemas.openxmlformats.org/officeDocument/2006/relationships/hyperlink" Target="https://tecnologia.lumbre.lat/object/iav-c08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4TSEgYbolrE2.jpg"/>
  <Relationship Id="rId3" Type="http://schemas.openxmlformats.org/officeDocument/2006/relationships/hyperlink" Target="https://tecnologia.lumbre.lat/object/iav-c08-r01-oa01" TargetMode="External"/>
  <Relationship Id="rId4" Type="http://schemas.openxmlformats.org/officeDocument/2006/relationships/hyperlink" Target="https://www.youtube.com/watch?v=4TSEgYbolrE" TargetMode="External"/>
  <Relationship Id="rId5" Type="http://schemas.openxmlformats.org/officeDocument/2006/relationships/hyperlink" Target="https://www.youtube.com/watch?v=4TSEgYbolr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1" TargetMode="External"/>
  <Relationship Id="rId3" Type="http://schemas.openxmlformats.org/officeDocument/2006/relationships/hyperlink" Target="/object/iav-c08-r01-oa02" TargetMode="External"/>
  <Relationship Id="rId4" Type="http://schemas.openxmlformats.org/officeDocument/2006/relationships/hyperlink" Target="/object/iav-c08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ét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entre prospección asistida por IA responsable y prácticas abusivas (spam, venta de datos, contacto no consentido), entendiendo el marco de privacidad mexica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hace fácil molestar a mucha gente. Este objeto traza la línea entre investigar y calificar prospectos con criterio, y el spam o el mal uso de datos pers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spección · ética · privacidad · spam · consenti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te dio un megáfono; úsalo sin hosti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budo con IA ayuda a encontrar y priorizar prospectos; el escudo recuerda que la línea entre ayudar y hostigar la marca el consentimiento y el respeto al d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te dio un megáfono; úsalo sin hosti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 para encontrar clientes: el método paso a p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ción asistida por IA: investigar, calificar y dar seguimiento. El curso pone el acento en hacerlo sin spam y con crite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te dio un megáfono; úsalo sin hostig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 contactar a 100 prospectos costaba un día de llamadas. Hoy una IA puede redactar 100 correos personalizados en minutos. Ese superpoder tiene un lado oscuro obvi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te en una máquina de sp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quema tu marca y, en México, puede meterte en problemas legal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spección ética no es un freno al crecimiento: es lo que hace que las respuestas lleguen. Un prospecto al que respetas te contesta; a un spammer lo bloquean. Este objeto fija la líne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te dio un megáfono; úsalo sin hostig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rco legal mínimo (sin aburrirt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éxico, los datos personales se rigen por l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FPDP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ecesita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tratar datos,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 de privac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fines claros y lícitos. Contactar empresas con datos de contacto profesional públicos suele ser defendible; comprar bases de correos personales y bombardearlas, no. Si tienes duda, pregunta antes de envi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sí, qué no: la lista que decide tu repu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de prospección como ética o abus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Ética y defendi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busiva o riesgos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Investigar el sitio público de una empresa y ofrecer algo relevante a su gi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48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ar una base de 10,000 correos personales y mandarles una campaña sin su permis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rsonalizar el mensaje con datos públicos y relevantes, y ofrecer una salida fác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cultar quién eres y fingir "una oportunidad" para sacar una 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spetar de inmediato quien dice "no me interesa" y borrarlo de la li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í, qué no: la lista que decide tu reputación · Los cuatro principios del prospector con I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Relevancia antes que volum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 20 mensajes a quien de verdad tiene el problema que 2,000 a la lista comprada. La IA te ayuda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a disparar más lej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í, qué no: la lista que decide tu reputación · Los cuatro principios del prospector con I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Transparencia radic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quién eres, por qué escribes y de dónde sacaste el contacto. La IA que finge ser humana para "enganchar" destruye confianza al descubrirl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í, qué no: la lista que decide tu reputación · Los cuatro principios del prospector con I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onsentimiento y salida fác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"escríbeme STOP para no recibir más" que sí respetas. Cada negativa es dato, no fracas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í, qué no: la lista que decide tu reputación · Los cuatro principios del prospector con I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l dato manda, tú obede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idas ni guardes datos que no necesitas. Menos superficie de datos = menos riesgo si algo se filt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sí, qué no: la lista que decide tu repu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quiere "llenar el embudo rápido" y propone comprar una base de correos de Gmail de particulares y mandarles un mensaje con IA. ¿Cuál es el problema centr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Gmail es un dominio poco se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son datos personales sin consentimiento para ese fin: tratarlos para prospección masiva viola la LFPDPPP y quema tu reputación, sin importar qué tan bien redactado esté el mensaj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IA redacta mal los corre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funciona y es rápi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sí, qué no: la lista que decide tu repu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el sitio web de una empresa publica un correo de contacto profesional, puedo usarlo para enviarle prospección relevante de forma defend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Qué sí, qué no: la lista que decide tu repu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, para el tipo de cliente de tu oportunidad finalista, una regla de prospección propia: qué datos usarías, de qué fuente, y cómo garantizarías consentimiento y salida fácil. Y una línea sobre qué NO harías aunque fuera ráp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regla depende de "que no se note que es IA", tienes un problema de transparencia que resolver antes de enviar n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í, qué no: la lista que decide tu reput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1"/>
              </a:rPr>
              <a:t><![CDATA[Prospección con IA: qué sí y qué no es é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r, enriquecer y calificar prosp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la línea ética clara, veamos el trabajo bueno: usar IA para entender a quién tiene sentido contactar y en qué orde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8-r01-oa02"/>
              </a:rPr>
              <a:t><![CDATA[Sigue: Investigar, enriquecer y calificar prospec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8-r01-oa03"/>
              </a:rPr>
              <a:t><![CDATA[Sigue: Proyecto: sistema de prospección asistido por 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2026-10-25T01:28:41Z</dcterms:created>
  <dcterms:modified xsi:type="dcterms:W3CDTF">2026-10-25T01:28:41Z</dcterms:modified>
  <dc:title>Prospección con IA: qué sí y qué no es ético</dc:title>
  <dc:description>Presentación editable del OA «Prospección con IA: qué sí y qué no es ético». Enlace: https://tecnologia.lumbre.lat/object/iav-c08-r01-oa01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