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8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4TSEgYbol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lificar antes de contactar: el antídoto contra el spam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lista cruda al prospecto prioriz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1. Investi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IA lee fuentes públicas y resume: qué hace la empresa, a quién sirve, señales de crecimiento o dolor. Todo con la fuente citada, para que puedas verifi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lista cruda al prospecto prioriz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2. Enrique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añaden campos útiles al perfil: giro, tamaño estimado, tecnología visible, contacto profesional público, y una hipótesis de qué dolor le duele que tú resuelv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 la lista cruda al prospecto prioriz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3. Calific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rúbrica puntúa ajuste, tamaño y momento. El puntaje decide el orden de contacto y qué mensaje tiene sentido. Prospecto frío bajo = no lo contactas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alificación: sin puntuar ajuste, tamaño y momento, no hay priorización, así que el sistema degenera en un envío masivo genérico — justo el spam que queríamos evi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riquecer sin **calificar** solo produce una lista larga. La calificación es lo que reduce el esfuerzo a los prospectos con ajuste, tamaño y momento reales, y personaliza el porqué del contacto. Sin ella, 200 mensajes iguales = spam eficiente pero spam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alor del flujo está en priorizar (¿a quién, en qué orden, con qué razón), no en maximizar el volumen de enví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El **momento** es lo que hace que la conversación avance hoy. Sin él, el prospecto no es un "no", es un "todavía no": va a una lista de seguimiento con una razón para reactivarlo (una noticia, una temporada), no al frente de la cola de contacto inmedi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lificación separa prioridad de potencial: ajuste y tamaño dicen que sirve; el momento dice cuándo invertir el esfuerzo de contac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8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seña la rúbrica de calificación para TU oferta finalista: define qué señales de ajuste, tamaño y momento buscaría la IA, y un puntaje mínimo para decidir "contactar ahora" vs "seguir después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8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25" r:id="rId1"/>
    <p:sldLayoutId id="2481917226" r:id="rId2"/>
    <p:sldLayoutId id="2481917227" r:id="rId3"/>
    <p:sldLayoutId id="248191722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1dd1e4fa8fe113227d890c1530225a82352c73cacdc6eed1.jpg"/>
  <Relationship Id="rId3" Type="http://schemas.openxmlformats.org/officeDocument/2006/relationships/hyperlink" Target="https://tecnologia.lumbre.lat/object/iav-c08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hyperlink" Target="https://tecnologia.lumbre.lat/object/iav-c08-r01-oa02" TargetMode="External"/>
  <Relationship Id="rId4" Type="http://schemas.openxmlformats.org/officeDocument/2006/relationships/hyperlink" Target="https://tecnologia.lumbre.lat/object/iav-c08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4TSEgYbolrE2.jpg"/>
  <Relationship Id="rId3" Type="http://schemas.openxmlformats.org/officeDocument/2006/relationships/hyperlink" Target="https://tecnologia.lumbre.lat/object/iav-c08-r01-oa02" TargetMode="External"/>
  <Relationship Id="rId4" Type="http://schemas.openxmlformats.org/officeDocument/2006/relationships/hyperlink" Target="https://www.youtube.com/watch?v=4TSEgYbolrE" TargetMode="External"/>
  <Relationship Id="rId5" Type="http://schemas.openxmlformats.org/officeDocument/2006/relationships/hyperlink" Target="https://www.youtube.com/watch?v=4TSEgYbolr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8-r01-oa02" TargetMode="External"/>
  <Relationship Id="rId3" Type="http://schemas.openxmlformats.org/officeDocument/2006/relationships/hyperlink" Target="/object/iav-c08-r01-oa01" TargetMode="External"/>
  <Relationship Id="rId4" Type="http://schemas.openxmlformats.org/officeDocument/2006/relationships/hyperlink" Target="/object/iav-c08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stiga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riquec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spec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8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flujo donde la IA investiga empresas de fuente pública, enriquece el perfil del prospecto y lo califica por ajuste, tamaño y momento, para priorizar a quién contactar prim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bajo bueno de la prospección: usar IA para investigar y enriquecer prospectos con datos públicos, y calificarlos con una rúbrica para no dispersar el esfuerz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vestigación · enriquecimiento · calificación · prospectos · prioriz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 antes de contactar: el antídoto contra el spam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2.0, autor: Senado Federal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 antes de contactar: el antídoto contra el spam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 para encontrar clientes: el método paso a pa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jor forma de no molestar es contactar solo a quien tiene sentido. Aquí, cómo la IA investiga y califica para prioriz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 antes de contactar: el antídoto contra el spam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 vendedor consultivo y un spammer no es el mensaje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lo manda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 sabe de él 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escribirle. Un prospecto bien investigado recibe algo relevante; uno al azar, ru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brilla justo aquí: puede leer el sitio público de una empresa, su LinkedIn corporativo, sus noticias, y armar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 enriquec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segundos. Pero enriquecer no es acumular datos: es responder tres preguntas pa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¿encaja? (ajuste), ¿es del tamaño que sirve? (tamaño), ¿tiene motivo para actuar ahora? (momento)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ificar antes de contactar: el antídoto contra el spam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riquecer ≠ espi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riqueces co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 pública y profesional de la empr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giro, tamaño, servicios, noticias). No con datos personales privados del contacto. La meta es entender el negocio para ser relevante, no armar un expediente de una perso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en tres estaciones · De la lista cruda al prospecto priorizado · Paso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Investi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lee fuentes públicas y resume: qué hace la empresa, a quién sirve, señales de crecimiento o dolor. Todo con la fuente citada, para que puedas verific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en tres estaciones · De la lista cruda al prospecto priorizado · Paso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nriquec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ñaden campos útiles al perfil: giro, tamaño estimado, tecnología visible, contacto profesional público, y una hipótesis de qué dolor le duele que tú resuel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en tres estaciones · De la lista cruda al prospecto priorizado · Paso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alif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úbrica puntúa ajuste, tamaño y momento. El puntaje decide el orden de contacto y qué mensaje tiene sentido. Prospecto frío bajo = no lo contactas ho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en tres est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úbrica convierte "a ver a quién le mando" en "a quién contacto primero y por qué"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28850"/>
                <a:gridCol w="2066925"/>
                <a:gridCol w="18192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calific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fue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éb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Mi solución resuelve un dolor que esta empresa tien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 giro encaja perfecto con tu of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ocio que no tiene ese pro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m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uede pagarlo y le importa lo suficien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leados y volumen que justifican el d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masiado pequeño para sentir el d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28850"/>
                <a:gridCol w="2066925"/>
                <a:gridCol w="18192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calific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fue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ñal débi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Hay razón para actuar ahor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cimiento, contratación, noticia relev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ninguna urgencia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lego a un decisor con datos lícito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 profesional público identifi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ie alcanzable sin esp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lujo en tres est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devuelve 200 empresas "enriquecidas" pero con el mismo mensaje genérico para las 200. ¿Qué paso del flujo se falló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investigación: faltaban más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alificación: sin puntuar ajuste, tamaño y momento, no hay priorización, así que el sistema degenera en un envío masivo genérico — justo el spam que queríamos evit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enriquecimiento: había que agregar más camp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inguno: 200 es un buen número para empez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lujo en tres est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specto con ajuste y tamaño perfectos pero sin ninguna señal de momento debe tratarse igual que uno con las tres cos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flujo en tres estacio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 la rúbrica de calificación para TU oferta finalista: define qué señales de ajuste, tamaño y momento buscaría la IA, y un puntaje mínimo para decidir "contactar ahora" vs "seguir después"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nombrar una señal de "momento" para tu giro, investiga un poco: casi siempre es temporada, crecimiento o un cambio regulato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en tres est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8-r01-oa02"/>
              </a:rPr>
              <a:t><![CDATA[Investigar, enriquecer y calificar prosp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sistema de prospección asistido por 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vas a integrar ética, investigación y calificación en un sistema completo, del perfil ideal al CRM con seguimi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8-r01-oa01"/>
              </a:rPr>
              <a:t><![CDATA[Sigue: Prospección con IA: qué sí y qué no es étic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8-r01-oa03"/>
              </a:rPr>
              <a:t><![CDATA[Sigue: Proyecto: sistema de prospección asistido por 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2026-10-25T04:02:32Z</dcterms:created>
  <dcterms:modified xsi:type="dcterms:W3CDTF">2026-10-25T04:02:32Z</dcterms:modified>
  <dc:title>Investigar, enriquecer y calificar prospectos</dc:title>
  <dc:description>Presentación editable del OA «Investigar, enriquecer y calificar prospectos». Enlace: https://tecnologia.lumbre.lat/object/iav-c08-r01-oa02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