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8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4TSEgYbol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sistema: del perfil ideal al "gracias, no me interesa"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finir el perfil ideal de cliente (ICP) → Identificar fuentes de datos lícitas y construibles → Investigar y enriquecer prospectos con IA → Calificar y priorizar con la rúbrica → Contactar con mensaje relevante y transparente → Registrar en CRM y dar seguimiento (o cerrar con respet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el quién ideal, luego de dónde saco datos legales, después investigar → calificar → contactar → dar seguimiento. Contactar antes de calificar es spam; dar seguimiento sin CRM es perder el 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va de la definición del cliente ideal a la fuente lícita, investigación, calificación, contacto y seguimiento; el orden evita el envío masivo sin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de las seis partes y sus pie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de las seis partes y sus piezas» (2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de las seis partes y sus piezas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midió volumen de envío, no calidad: sin calificación previa ni métrica de respuesta y seguimiento, 500 al día es una máquina de spam, no un sistema de prosp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utomatizar el envío sin calificar ni medir respuesta **no es un sistema, es ruido a escala**. Las métricas honestas del proyecto son prospectos priorizados, tasa de respuesta y seguimiento — cuántas conversaciones avanzan y cuántos negatives se respe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lidad de un sistema de prospección se mide en conversaciones relevantes y respeto al prospecto, no en volumen de mensajes automatiz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í. Respetar la negativa es obligatorio ética y legalmente (revocación del consentimiento) y, además, inteligente: libera tu esfuerzo y protege tu reputación. Un sistema que **recuerda los "no"** es señal de que es un sistema, no un cañón de corre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Gestionar negatives (supresión, no-contacto) es parte central de la prospección ética y del cumplimiento de privacidad en Méx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ocumenta tu sistema: dibuja o describe las seis partes para tu oferta, define una métrica honesta por parte y explica con una frase dónde vives el consentimiento, la transparencia y la salida fác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84" r:id="rId1"/>
    <p:sldLayoutId id="2481917285" r:id="rId2"/>
    <p:sldLayoutId id="2481917286" r:id="rId3"/>
    <p:sldLayoutId id="248191728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54743c68ae805f2d513729fb95c4643927eddf6f32716181.jpg"/>
  <Relationship Id="rId3" Type="http://schemas.openxmlformats.org/officeDocument/2006/relationships/hyperlink" Target="https://tecnologia.lumbre.lat/object/iav-c08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hyperlink" Target="https://tecnologia.lumbre.lat/object/iav-c08-r01-oa03" TargetMode="External"/>
  <Relationship Id="rId4" Type="http://schemas.openxmlformats.org/officeDocument/2006/relationships/hyperlink" Target="https://tecnologia.lumbre.lat/object/iav-c08-r01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4TSEgYbolrE2.jpg"/>
  <Relationship Id="rId3" Type="http://schemas.openxmlformats.org/officeDocument/2006/relationships/hyperlink" Target="https://tecnologia.lumbre.lat/object/iav-c08-r01-oa03" TargetMode="External"/>
  <Relationship Id="rId4" Type="http://schemas.openxmlformats.org/officeDocument/2006/relationships/hyperlink" Target="https://www.youtube.com/watch?v=4TSEgYbolrE" TargetMode="External"/>
  <Relationship Id="rId5" Type="http://schemas.openxmlformats.org/officeDocument/2006/relationships/hyperlink" Target="https://www.youtube.com/watch?v=4TSEgYbolrE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sp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sisti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8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sistema completo de prospección asistida por IA: perfil ideal, fuentes lícitas, flujo de investigación y calificación, mensaje personalizado, CRM y seguimiento, con salvaguardas éticas integr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 del curso: un sistema de prospección end-to-end donde la IA ayuda a encontrar, calificar y dar seguimiento a prospectos sin spam, con consentimiento y métricas honest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prospección · sistema · CRM · seguimiento · I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sistema: del perfil ideal al "gracias, no me interesa"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0, autor: Angle52sales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sistema: del perfil ideal al "gracias, no me interesa"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 para encontrar clientes: el método paso a pa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yecto integra todo: un sistema que encuentra, califica, contacta con respeto y da seguimiento medi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4766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9433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0671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sistema: del perfil ideal al "gracias, no me interesa"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istema de prospección no es 'mandar correos con IA'. E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 de seis 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onde cada pieza tiene un trabajo y una métrica, y donde la ética está integrada en el flujo, no pegada al final. Tu entregable documenta las seis partes para TU oferta finalista del curso anteri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 el espíritu: el objetivo no es contactar a más gente,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 mejores conversaciones con la gente cor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saber qué hacer con cada respuesta — incluida la negativ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sistema: del perfil ideal al "gracias, no me interesa"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ética no es una pantalla: es una pieza del sistem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diseño debe mostrar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vive el consentimiento (fuente de datos)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transparencia (identidad en el mensaje) y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salida fácil (gestión de negatives). Si tu diagrama no tiene una caja para el "no me interesa", te falta una piez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eis partes del sis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etapas del sistema de prospección como deben ejecuta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dentificar fuentes de datos lícitas y construib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nvestigar y enriquecer prospectos con 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lificar y priorizar con la rúbri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tactar con mensaje relevante y transparen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egistrar en CRM y dar seguimiento (o cerrar con respeto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124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Definir el perfil ideal de cliente (ICP)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las seis partes y sus pieza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stema de prospección con 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erfil ide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Gi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Tamañ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289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olor típic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uentes lícit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itios públic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38200" y="36290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irectori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433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Aviso de privacidad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267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vestigación I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las seis partes y sus pieza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838200" y="12192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sumen de empre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430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eñales de dol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573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itar fu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181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alific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5336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Ajus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8479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Tamañ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1718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Momen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495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tact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8481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Mensaje relevante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1624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Identidad clar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las seis partes y sus pieza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838200" y="12192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alida fáci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43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guimi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954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RM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2098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Métricas honest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5336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errar negative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partes del sis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 conversaciones y respeto, no volumen de disparos. Lo que mides, repit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467100"/>
                <a:gridCol w="2867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 honesta a vigil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ampa a evit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% de prospectos con fuente lícita verific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s compradas de datos person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lif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spectos priorizados vs total investig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iar a todos por ig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sa de respuesta (no de enví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elebrar "10,000 correos enviados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rsaciones avanzadas y negatives respet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gnorar el "no" o no registrar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eis partes del sis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presume su sistema: "la IA me manda 500 correos al día solos". Según el proyecto, ¿qué revela su métri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tiene un sistema excelente y escal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midió volumen de envío, no calidad: sin calificación previa ni métrica de respuesta y seguimiento, 500 al día es una máquina de spam, no un sistema de prospec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e falta más I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debería enviar 1,000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eis partes del sis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un prospecto responde "no me interesa, no me vuelvan a escribir", el sistema debe eliminarlo o marcarlo para no contactarlo de nue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eis partes del sis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 tu sistema: dibuja o describe las seis partes para tu oferta, define una métrica honesta por parte y explica con una frase dónde vives el consentimiento, la transparencia y la salida fáci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descripción del contacto es "la IA escribe y manda", te faltan las piezas de calificación y seguimiento que convierten el disparo en sistem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partes del sis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3"/>
              </a:rPr>
              <a:t><![CDATA[Proyecto: sistema de prospección asistido po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 del cu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no persigues prospectos al azar: tienes un sistema que define a quién sirve, investiga con fuentes lícitas, califica antes de molestar, contacta con respeto y mide conversaciones, no envíos. En C16 aprenderás a ponerle precio a todo lo que ya sabes construi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2026-10-25T04:03:31Z</dcterms:created>
  <dcterms:modified xsi:type="dcterms:W3CDTF">2026-10-25T04:03:31Z</dcterms:modified>
  <dc:title>Proyecto: sistema de prospección asistido por IA</dc:title>
  <dc:description>Presentación editable del OA «Proyecto: sistema de prospección asistido por IA». Enlace: https://tecnologia.lumbre.lat/object/iav-c08-r01-oa03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