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9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5Yx0erB_i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párrafo a la column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exto libre → Palabras sueltas que no puedes filtrar ni su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 estructurado → Un dato con nombre y tipo (fecha, tot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cción → Sacar el dato específico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ción → Ordenar los datos extraídos en colum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xtracción aísla valores concretos; la estructuración los organiza en campos tipados que permiten consulta y agre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xtraer de cada factura al menos: fecha, proveedor y total, y guardarlos como fi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gunta ("compra por proveedor por mes") dicta los campos: fecha, proveedor, total. Sin esa tabla, ningún resumen es posible. Todo lo demás es deco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iseño de la extracción parte de la agregación requerida (agrupar por proveedor y mes); sin campos tipados no hay análisis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l texto sin estructura sigue siendo texto: no puedes sumar un párrafo ni filtrar por una columna que no existe. La **estructura** (campos con tipo) es lo que habilita sumar, filtrar y compa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nálisis requiere datos tabulares con tipos; conservar todo como texto libre no permite operaciones agregadas ni filt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documento real de un negocio (una factura, un pedido, un reporte). Escribe los 4 o 5 campos que extraerías y, al lado de cada uno, para qué pregunta de negocio servi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22" r:id="rId1"/>
    <p:sldLayoutId id="2481917223" r:id="rId2"/>
    <p:sldLayoutId id="2481917224" r:id="rId3"/>
    <p:sldLayoutId id="248191722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a2262b2dbfe7657bb7f0e3af748e9f02100d121def594801.jpg"/>
  <Relationship Id="rId3" Type="http://schemas.openxmlformats.org/officeDocument/2006/relationships/hyperlink" Target="https://tecnologia.lumbre.lat/object/iav-c09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hyperlink" Target="https://tecnologia.lumbre.lat/object/iav-c09-r01-oa01" TargetMode="External"/>
  <Relationship Id="rId4" Type="http://schemas.openxmlformats.org/officeDocument/2006/relationships/hyperlink" Target="https://tecnologia.lumbre.lat/object/iav-c09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5Yx0erB_i42.jpg"/>
  <Relationship Id="rId3" Type="http://schemas.openxmlformats.org/officeDocument/2006/relationships/hyperlink" Target="https://tecnologia.lumbre.lat/object/iav-c09-r01-oa01" TargetMode="External"/>
  <Relationship Id="rId4" Type="http://schemas.openxmlformats.org/officeDocument/2006/relationships/hyperlink" Target="https://www.youtube.com/watch?v=l5Yx0erB_i4" TargetMode="External"/>
  <Relationship Id="rId5" Type="http://schemas.openxmlformats.org/officeDocument/2006/relationships/hyperlink" Target="https://www.youtube.com/watch?v=l5Yx0erB_i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1" TargetMode="External"/>
  <Relationship Id="rId3" Type="http://schemas.openxmlformats.org/officeDocument/2006/relationships/hyperlink" Target="/object/iav-c09-r01-oa02" TargetMode="External"/>
  <Relationship Id="rId4" Type="http://schemas.openxmlformats.org/officeDocument/2006/relationships/hyperlink" Target="/object/iav-c09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ra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uctura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DF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úti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cómo convertir documentos sueltos (PDF, Word, correos) en datos estructurados y comparables, y por qué la estructura es la base de todo lo de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DF es texto atrapado. Antes de preguntar o analizar, hay que liberar los datos y ponerlos en columnas. Aquí empieza la magia con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xtracción · estructuración · PDF · da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archivo olvidado al conocimiento consultable: la IA lee y estructura tus docum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rae información de documentos con Mistral OC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PDF al dato útil: extracción con IA en la práctica. Verás la OCR y estructuración que el curso vuelve sistema consul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vive llena de informació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p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acturas en PDF, contratos en Word, cotizaciones en correos. El dato existe, pero está encerrado en texto libre, y con texto libre no puedes filtrar, sumar ni comparar. El primer paso para trabajar con documentos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datos que importan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ampos con nomb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 de un PDF de factura a una fila con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echa | proveedor | total | 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o que convierte un archivo en algo consultable. Todo lo demás (buscar, reportar, analizar) se construye sobre esa b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define los camp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es "a ver qué saca la IA". Primero decid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ampos nece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roveedor, fecha, total, impuestos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qué los usa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umar gastos por mes, detectar pagos duplicados). La extracción es un medio: si no sabes qué pregunta harás después, no sabes qué campo extra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tipo de documento pide sus campos; la estructura se diseña según la pregunta de negoci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114550"/>
                <a:gridCol w="2657475"/>
                <a:gridCol w="3343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trapado hay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estruct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tura en PD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to, fecha, RFC, prove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ila por factura con esas colum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de cot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, productos,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con cliente, ítems y 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o en Wor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s, vigencia, mo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de contrato con campos c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sta en ima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s manuscr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 de respuestas por preg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párrafo a la colum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término con lo que significa en el flujo de docum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exto libr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po estructur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xtrac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tructur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dato con nombre y tipo (fecha, total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car el dato específico del doc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rdenar los datos extraídos en column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labras sueltas que no puedes filtrar ni suma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párrafo a la colum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ueña quiere "saber a qué proveedor le compra más cada mes". ¿Qué necesita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chatbot que converse ameno sobre comp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traer de cada factura al menos: fecha, proveedor y total, y guardarlos como fil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DF que mezcle todas las facturas del añ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le a la IA que adivine los mont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párrafo a la colum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xtraes los datos pero los guardas como texto sin campos, ya podrás sumar y filtrar con facilidad despué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párrafo a la colum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documento real de un negocio (una factura, un pedido, un reporte). Escribe los 4 o 5 campos que extraerías y, al lado de cada uno, para qué pregunta de negocio servi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campo no responde a ninguna pregunta, quizá no hacía falta extrae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árrafo a la colum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1"/>
              </a:rPr>
              <a:t><![CDATA[Extraer y estructurar: del PDF al dato út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 documental y OC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ordenar montañas de archivos por tipo y leer lo que solo existe como imag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9-r01-oa02"/>
              </a:rPr>
              <a:t><![CDATA[Sigue: Clasificación documental y OCR cuando to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9-r01-oa03"/>
              </a:rPr>
              <a:t><![CDATA[Sigue: Proyecto: asistente de documentación empresar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2026-10-25T04:02:29Z</dcterms:created>
  <dcterms:modified xsi:type="dcterms:W3CDTF">2026-10-25T04:02:29Z</dcterms:modified>
  <dc:title>Extraer y estructurar: del PDF al dato útil</dc:title>
  <dc:description>Presentación editable del OA «Extraer y estructurar: del PDF al dato útil». Enlace: https://tecnologia.lumbre.lat/object/iav-c09-r01-oa01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