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9-r01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l5Yx0erB_i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rdenar el caos, leer las imágenes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Separar una carpeta de PDFs en facturas, contratos y garantías → Clasificación 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acar el texto de un ticket fotografiado en el celular → Requiere OC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Validar el RFC y el total de una factura antes de pagar → Revisión hum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tiquitar correos recibidos como "venta" o "soporte" → Clasificación 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eer un oficio escaneado borroso con sello encima → Requiere OC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lasificación opera sobre contenido ya legible; el OCR habilita el texto desde imagen; los campos de alto impacto requieren verificación hu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lasificación por contenido; el OCR es innecesario porque ya hay texto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CR solo sirve cuando el texto es imagen. Un PDF digital ya trae texto: usar OCR sería gastar y degradar. Aquí la herramienta correcta es **clasificación**; reconocer cuándo NO usar OCR también es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OCR aplica a representaciones de imagen sin capa de texto; los documentos digitales nacidos con texto se procesan directam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Guardamos el RFC y el monto detectados por OCR directamente en el sistema de pagos, sin revis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olcar campos numéricos del OCR al sistema de pagos **sin verificación** es dejar que un error de lectura se convierta en un pago malo. Clasificar (1) y revisar lo dudoso (3) están bien; el riesgo está en pagar datos leídos a cieg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xtracción OCR no es infalible en cifras e identificadores; los campos que disparan transacciones requieren verificación hu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os nítidos se leerán bien; los borrosos producirán texto con errores, sobre todo en cif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lidad del OCR es proporcional a la calidad de la imagen. Los borrosos degradan justo donde más importa (números). Por eso un flujo serio reporta "baja confianza" y pide revisión en esos cas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CR sobre imagen sucia introduce errores que se esconden en cifras y códigos: un 8 leído como 3 cambia un pago. Medir confianza y revisar lo dudoso es parte del diseño, no un lu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ndimiento del OCR depende de la legibilidad de la imagen; se suelen exponer puntuaciones de confianza para derivar a rev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 una empresa que conozcas, identifica una pila de documentos desordenada. Define: ¿qué tipos clasificarías automáticamente y qué campos NO querrías confiar al OCR sin revisarl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3757" r:id="rId1"/>
    <p:sldLayoutId id="2481923758" r:id="rId2"/>
    <p:sldLayoutId id="2481923759" r:id="rId3"/>
    <p:sldLayoutId id="248192376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b7c9369b8fa1d4f127fb0cf91f1f91562a0752f42b3290d1.jpg"/>
  <Relationship Id="rId3" Type="http://schemas.openxmlformats.org/officeDocument/2006/relationships/hyperlink" Target="https://tecnologia.lumbre.lat/object/iav-c09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2" TargetMode="External"/>
  <Relationship Id="rId3" Type="http://schemas.openxmlformats.org/officeDocument/2006/relationships/hyperlink" Target="https://tecnologia.lumbre.lat/object/iav-c09-r01-oa02" TargetMode="External"/>
  <Relationship Id="rId4" Type="http://schemas.openxmlformats.org/officeDocument/2006/relationships/hyperlink" Target="https://tecnologia.lumbre.lat/object/iav-c09-r01-oa02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l5Yx0erB_i42.jpg"/>
  <Relationship Id="rId3" Type="http://schemas.openxmlformats.org/officeDocument/2006/relationships/hyperlink" Target="https://tecnologia.lumbre.lat/object/iav-c09-r01-oa02" TargetMode="External"/>
  <Relationship Id="rId4" Type="http://schemas.openxmlformats.org/officeDocument/2006/relationships/hyperlink" Target="https://www.youtube.com/watch?v=l5Yx0erB_i4" TargetMode="External"/>
  <Relationship Id="rId5" Type="http://schemas.openxmlformats.org/officeDocument/2006/relationships/hyperlink" Target="https://www.youtube.com/watch?v=l5Yx0erB_i4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2" TargetMode="External"/>
  <Relationship Id="rId3" Type="http://schemas.openxmlformats.org/officeDocument/2006/relationships/hyperlink" Target="/object/iav-c09-r01-oa01" TargetMode="External"/>
  <Relationship Id="rId4" Type="http://schemas.openxmlformats.org/officeDocument/2006/relationships/hyperlink" Target="/object/iav-c09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sifica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cument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C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c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la IA para clasificar documentos por tipo y aplicar OCR solo cuando la información existe solo como imagen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9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la IA para clasificar documentos por tipo y aplicar OCR solo cuando la información existe solo como imag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s de archivos sin nombre, recibos fotografiados, escaneos ilegibles. Clasificar y leer imágenes: las dos tareas donde la IA ahorra horas, y cuándo NO usarl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lasificación · OCR · documentos · escane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denar el caos, leer las imáge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3.0, autor: Carlos Delgad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denar el caos, leer las imáge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trae información de documentos con Mistral OC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PDF al dato útil: extracción con IA en la práctica. Verás la OCR y estructuración que el curso vuelve sistema consult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denar el caos, leer las imágen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tareas devoran el tiempo en cualquier archivo empresarial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lego de escanear una pila y todo se llama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CAN0043.pd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alguien tiene que abrir cada uno para saber si es factura, contrato o garantí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imág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un ticket fotografiado o un oficio escanead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iene 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solo píxeles; ahí un buscador normal no encuentra n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ayuda en ambas, pero con límites claros. Clasifica p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buena accuracy; OCR (reconocimiento óptico de caracteres) convierte imagen en texto. La calidad del OCR depende de la calidad de la imagen: una foto borrosa produce basura 'leída'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denar el caos, leer las imágen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CR con revisión, no OCR a cieg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CR moderno es muy bueno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 se equivoca en lo que más impor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ifras, RFC, fechas, sellos manuscritos. Para archivar o buscar, el OCR automático basta. Par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, facturar o fir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revisa los campos críticos contra la imagen. La confianza se gradúa según la consecuencia del err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rdenar el caos, leer las imáge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tarea según si la resuelve la IA por sí sola, necesita OCR primero, o exige revisión hu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ción 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quiere OC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visión human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Separar una carpeta de PDFs en facturas, contratos y garantí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acar el texto de un ticket fotografiado en el celula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Validar el RFC y el total de una factura antes de pag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tiquitar correos recibidos como "venta" o "soporte"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eer un oficio escaneado borroso con sello encim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rdenar el caos, leer las imáge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 300 PDFs ya con texto seleccionable (nacieron digitales). Quieres archivarlos por tipo. ¿Qué necesit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OCR a todo, por si acas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lasificación por contenido; el OCR es innecesario porque ya hay texto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escribirlos a man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mprimirlos y escanearl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rdenar el caos, leer las imáge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quipo describe su flujo de documentos. Una frase revela un riesgo. Márc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lasificamos automáticamente por tipo y movemos a la carpeta que correspon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uardamos el RFC y el monto detectados por OCR directamente en el sistema de pagos, sin revis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visamos a mano solo los casos en que la IA marca poca segur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Predi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rdenar el caos, leer las imáge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 a aplicar OCR a una pila de tickets: unos son fotos nítidas y otros fotos borrosas con arrugas tomadas con mal luz. ¿Qué esper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odos se leerán igual de bien: el OCR no depende de la imag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nítidos se leerán bien; los borrosos producirán texto con errores, sobre todo en cifr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OCR arreglará las fotos borrosa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o se leerá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rdenar el caos, leer las imáge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empresa que conozcas, identifica una pila de documentos desordenada. Define: ¿qué tipos clasificarías automáticamente y qué campos NO querrías confiar al OCR sin revisarl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frontera suele ser: archivar sí es automático; pagar 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29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denar el caos, leer las imáge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2"/>
              </a:rPr>
              <a:t><![CDATA[Clasificación documental y OCR cuando to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iseñarás un asistente de documentación empresarial que junta extracción, clasificación, búsqueda y repor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9-r01-oa01"/>
              </a:rPr>
              <a:t><![CDATA[Sigue: Extraer y estructurar: del PDF al dato úti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9-r01-oa03"/>
              </a:rPr>
              <a:t><![CDATA[Sigue: Proyecto: asistente de documentación empresari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2026-10-25T05:51:24Z</dcterms:created>
  <dcterms:modified xsi:type="dcterms:W3CDTF">2026-10-25T05:51:24Z</dcterms:modified>
  <dc:title>Clasificación documental y OCR cuando toca</dc:title>
  <dc:description>Presentación editable del OA «Clasificación documental y OCR cuando toca». Enlace: https://tecnologia.lumbre.lat/object/iav-c09-r01-oa02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