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9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5Yx0erB_i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texto · Wikipedia» (2 de 2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1. Inventario de documen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tipos existen (factura, contrato, manual...) y en qué formato (PDF digital, escaneo, fot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2. Campos a extra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or tipo, qué campos estructurarás y para qué pregunta de negocio sirv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3. Captura y OC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necesita OCR y qué campos NO se confiarán sin revisión hu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4. Clas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se etiqueta y archiva automáticamente cada docu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5. Búsqueda (RAG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encontrará el usuario un dato aunque use otras palabras, citando el archivo orig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6. Permisos y traz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én ve qué, y cómo cada respuesta muestra su f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Siete piezas de la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7. Repor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resumen recurrente que el sistema genera solo (ej.: gasto por proveedor al me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09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09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vence de empezar por el orden» (2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onvence de empezar por el orden» (3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bir un tipo de documento (facturas), extraer sus campos y dejar buscar "¿cuánto le pagamos a X en junio?" citando la fac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corte vertical pequeño (UN tipo de documento, extremo a extremo) entrega valor visible y valida las cuatro capas antes de ampliar. Es la forma barata de ganar confianza y aprender qué aju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proyectos de documentación avanzan con cortes verticales mínimos (un tipo de documento, punta a punta) antes de esc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3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 basta. En un negocio hay que **poder verificar**: sin fuente citada, no puedes auditar la respuesta ni confiar en ella para decidir o pagar. La trazabilidad es requisito, no ador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ita de origen es indispensable para la confianza y auditoría de un sistema documental empresar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9-r01-oa03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a tu especifica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10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9-r01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72" r:id="rId1"/>
    <p:sldLayoutId id="2481917373" r:id="rId2"/>
    <p:sldLayoutId id="2481917374" r:id="rId3"/>
    <p:sldLayoutId id="248191737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bcfa770fa606fd7427bbf453dd2bc4f4e5a9cbaf15a85f71.jpg"/>
  <Relationship Id="rId3" Type="http://schemas.openxmlformats.org/officeDocument/2006/relationships/hyperlink" Target="https://tecnologia.lumbre.lat/object/iav-c09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hyperlink" Target="https://es.wikipedia.org/wiki/Proyecto" TargetMode="External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hyperlink" Target="https://tecnologia.lumbre.lat/object/iav-c09-r01-oa03" TargetMode="External"/>
  <Relationship Id="rId4" Type="http://schemas.openxmlformats.org/officeDocument/2006/relationships/hyperlink" Target="https://tecnologia.lumbre.lat/object/iav-c09-r01-oa03" TargetMode="External"/>
  <Relationship Id="rId5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5Yx0erB_i42.jpg"/>
  <Relationship Id="rId3" Type="http://schemas.openxmlformats.org/officeDocument/2006/relationships/hyperlink" Target="https://tecnologia.lumbre.lat/object/iav-c09-r01-oa03" TargetMode="External"/>
  <Relationship Id="rId4" Type="http://schemas.openxmlformats.org/officeDocument/2006/relationships/hyperlink" Target="https://www.youtube.com/watch?v=l5Yx0erB_i4" TargetMode="External"/>
  <Relationship Id="rId5" Type="http://schemas.openxmlformats.org/officeDocument/2006/relationships/hyperlink" Target="https://www.youtube.com/watch?v=l5Yx0erB_i4" TargetMode="External"/>
  <Relationship Id="rId6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9-r01-oa03" TargetMode="External"/>
  <Relationship Id="rId3" Type="http://schemas.openxmlformats.org/officeDocument/2006/relationships/hyperlink" Target="/object/iav-c09-r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ocumentació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presarial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r un sistema que tome los archivos de una empresa y los convierta en conocimiento consultable: extracción, clasificación, búsqueda y generación de repor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que une todo: de una carpeta desordenada a un asistente que encuentra, estructura y reporta sobre los documentos del negoci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documentación · asistente · report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Un proyecto es una planificación que consiste en un conjunto de objetivos que se encuentran interrelacionados y coordinados. De conformidad con el Project Management Institute (PMI), "un proyecto es un esfuerzo temporal que se lleva a cabo para crear un producto, servicio o resultado único". De estos conceptos, se evidencia que la razón de un proyecto es alcanzar resultados o metas específicas dentro de los límites que imponen un presupuesto, calidades establecidas previamente, y un lapso de tiempo previamente definid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gestión de proyectos es la aplicación de conocimientos, habilidades, herramientas y técnicas a las actividades de un proyecto para satisfacer los requisitos del mismo. Consiste en reunir varias ideas para llevarlas a cabo, y es un emprendimiento que tiene lugar durante un tiempo limitado, y que apunta a lograr un resultado úni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Proyecto"/>
              </a:rPr>
              <a:t><![CDATA[Wikipedia: Proyec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consultado y adaptado de Wikipedia (licencia CC BY-SA 4.0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0, autor: Scann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xtrae información de documentos con Mistral OC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PDF al dato útil: extracción con IA en la práctica. Verás la OCR y estructuración que el curso vuelve sistema consult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mpresa te d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arpeta con montón de archiv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 facturas, contratos, garantías, correos de clientes, manuales. Hoy nadie encuentra nada sin abrir veinte PDFs. Tu trabajo es diseñar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istente de documen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convierte ese caos en algo consultabl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proyecto une los tres cursos del bloque documental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09)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r con fu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AG, C13)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cificar un asistente con permi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10). No programas: entregas la especificación que un equipo construirí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4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uatro capas del sistem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 asistente documental se para sobre cuatro capas: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¿hay que OCR o ya hay texto?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campos que extraes),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úsque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AG por significado) y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respuestas con fuente + reportes). Si una capa cojea, todo el sistema se resient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Inventario de documen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tipos existen (factura, contrato, manual...) y en qué formato (PDF digital, escaneo, foto)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Campos a extrae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tipo, qué campos estructurarás y para qué pregunta de negocio sirv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Captura y OC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necesita OCR y qué campos NO se confiarán sin revisión huma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lasific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e etiqueta y archiva automáticamente cada documen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Búsqueda (RAG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encontrará el usuario un dato aunque use otras palabras, citando el archivo orige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Permisos y trazabi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ve qué, y cómo cada respuesta muestra su fuent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 · Siete piezas de la especificación · Paso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. Report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sumen recurrente que el sistema genera solo (ej.: gasto por proveedor al mes)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rrador de tu sistema documental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Tipos de documento: ___ | Campos clave a extraer: ___ | ¿Qué lleva OCR?: ___ | Cómo busco con fuente: ___ | Permisos: ___ | Reporte automático que entrega: ___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nce de empezar por el orde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iere ir directo a "el chatbot que responda preguntas sobre mis documentos". Tú propones primero clasificar y estructurar. Explica por qué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captura, clasificación y estructura, el chatbot sobre documentos responderá mal y sin ord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623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AG sobre archivos sucios y sin campos trae pedazos equivocados y no puede generar reportes numérico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nce de empezar por el orde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fecto wow de un asistente que se equivoca espanta; le damos un prototipo de pregunta real en dos semanas ya sobre datos limpi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 ordenamos la casa (capas 1-4); después el chat y los reportes brilla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1813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4671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lidad de la respuesta final depende de la calidad de lo que está indexado y estructurado debaj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vence de empezar por el orde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siente que estructurar es aburrido y quiere el resultado "wow" pri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es el mejo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 entrega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equeño y visible) para este client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 sistema completo con permisos y reportes de una sola vez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bir un tipo de documento (facturas), extraer sus campos y dejar buscar "¿cuánto le pagamos a X en junio?" citando la factur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mprar el servidor más car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iseñar el logotipo del asistent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ntexto · Wikiped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de documentos que responde pero no cita el archivo de origen es suficiente para uso empresarial ser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tu especifica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10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cubriste las siete piezas y defines las cuatro capas, tienes un plano listo para construi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n inventario de documentos, campos o búsqueda con fuente, el sistema quedará incomplet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texto · Wikiped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9-r01-oa03"/>
              </a:rPr>
              <a:t><![CDATA[Proyecto: asistente de documentación empresarial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09 compl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liberar datos de archivos, clasificarlos, leer imágenes con criterio y diseñar un asistente documental. Siguiente cur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prototipo al produ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el curso incómodo que separa lo que funciona en tu laptop de lo que puedes dejar en manos de un client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9-r01-oa01"/>
              </a:rPr>
              <a:t><![CDATA[Sigue: Extraer y estructurar: del PDF al dato úti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147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2026-10-25T04:04:59Z</dcterms:created>
  <dcterms:modified xsi:type="dcterms:W3CDTF">2026-10-25T04:04:59Z</dcterms:modified>
  <dc:title>Proyecto: asistente de documentación empresarial</dc:title>
  <dc:description>Presentación editable del OA «Proyecto: asistente de documentación empresarial». Enlace: https://tecnologia.lumbre.lat/object/iav-c09-r01-oa03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