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0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9BkjZkHoUh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blema del "sabe todo"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asistente que responde solo vacaciones y prestaciones con los documentos reales de RR. HH. de la em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valor está en la **especialización con base real**: sabe de un área, usa los documentos oficiales de esa empresa y acota. El general responde bonito y vacío; el que inventa es peligro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asistentes especializados superan a los generales en utilidad porque anclan respuestas en conocimiento del dominio y respetan sus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saber frenar es señal de **confiabilidad**. Un asistente experto que dice "eso no lo manejo, te paso con alguien" evita errores costosos. El que siempre responde, miente a vec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bstención consciente y el escalamiento son rasgos de sistemas expertos confiables, no fal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sponde con definiciones de internet → Chatbot genér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sa los documentos oficiales del área → Asistente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o sabe dónde termina su conocimiento → Chatbot genér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bla con el vocabulario del departamento → Asistente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scala a una persona cuando no aplica → Asistente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experto se define por base documental propia, rol acotado, vocabulario de dominio y escalamiento; el genérico carece de esas anc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 área de una empresa que conozcas (ventas, soporte, RR. HH., almacén). Escribe en dos líneas: ¿qué preguntas repetitivas consume ese área a diario, y qué documentos reales tendrían que alimentar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80" r:id="rId1"/>
    <p:sldLayoutId id="2481917281" r:id="rId2"/>
    <p:sldLayoutId id="2481917282" r:id="rId3"/>
    <p:sldLayoutId id="248191728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5ce26468f089debc8b040f95e6f22cf2c85e8f0677223af1.jpg"/>
  <Relationship Id="rId3" Type="http://schemas.openxmlformats.org/officeDocument/2006/relationships/hyperlink" Target="https://tecnologia.lumbre.lat/object/iav-c10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hyperlink" Target="https://tecnologia.lumbre.lat/object/iav-c10-r01-oa01" TargetMode="External"/>
  <Relationship Id="rId4" Type="http://schemas.openxmlformats.org/officeDocument/2006/relationships/hyperlink" Target="https://tecnologia.lumbre.lat/object/iav-c10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9BkjZkHoUhs2.jpg"/>
  <Relationship Id="rId3" Type="http://schemas.openxmlformats.org/officeDocument/2006/relationships/hyperlink" Target="https://tecnologia.lumbre.lat/object/iav-c10-r01-oa01" TargetMode="External"/>
  <Relationship Id="rId4" Type="http://schemas.openxmlformats.org/officeDocument/2006/relationships/hyperlink" Target="https://www.youtube.com/watch?v=9BkjZkHoUhs" TargetMode="External"/>
  <Relationship Id="rId5" Type="http://schemas.openxmlformats.org/officeDocument/2006/relationships/hyperlink" Target="https://www.youtube.com/watch?v=9BkjZkHoUhs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atbot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néri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r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áre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separa a un chatbot genérico de un asistente experto de un área, y por qué la especialización (conocimiento, rol y límites) es lo que crea valor en un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hatbot que "sabe de todo" no le sirve a nadie. Un asistente que domina un área sí. Aquí ves la diferencia y por qué vale diner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sistente experto · chatbot · área · especial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del "sabe todo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experto responde con el conocimiento propio de tu empresa, citando fu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del "sabe todo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 agentes de IA para atención al cl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pasar de un chatbot genérico a un asistente que resuelve soporte. El curso añade conocimiento propio, permisos y escal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del "sabe todo"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hatbot genérico responde cualquier cosa con frases correctas pero vacías. Pregunta por un trámite interno y te da una definición de Wikipedia. Pregunta el procedimiento de tu bodega y te da consejos generale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 útil, no sirv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 experto de 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distinto: sab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tu 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habla con el vocabulario d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depart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responde con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glas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 dónde termina su 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a frontera es justo lo que le da val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del "sabe todo"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erto = aco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doja: mientra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 ang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a el área del asistente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 valio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 asistente de "vacaciones y prestaciones de RR. HH." con conocimiento exacto le gana a uno "de todo" que responde vaguedades. No busques un todólogo; busca un especialista confia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ente experto de ár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oc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ocumentos del ár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Vocabulario re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 quién atiend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Qué decisiones NO tom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ímit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Sabe hasta dónd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scala a human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horra tiem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spuestas consistente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 del "sabe tod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quiere un asistente para dudas de vacaciones de su personal. ¿Cuál opción vale má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chatbot general que responde cualquier tema con lenguaje bon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sistente que responde solo vacaciones y prestaciones con los documentos reales de RR. HH. de la empr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chatbot que inventa políticas plausibles para no quedarse calla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formulario en PDF que nadie l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 del "sabe tod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un asistente reconozca cuándo NO sabe algo y escale a una persona es una debilidad que resta val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 del "sabe tod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estas características según si describen un chatbot genérico o un asistente experto de ár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hatbot genéri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sistente exper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ponde con definiciones de interne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sa los documentos oficiales del áre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o sabe dónde termina su conocimient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bla con el vocabulario del departa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scala a una persona cuando no apl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blema del "sabe todo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área de una empresa que conozcas (ventas, soporte, RR. HH., almacén). Escribe en dos líneas: ¿qué preguntas repetitivas consume ese área a diario, y qué documentos reales tendrían que alimentar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hay documentos digitales del área, eso es lo primero que tendrás que resolv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blema del "sabe todo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1"/>
              </a:rPr>
              <a:t><![CDATA[De chatbot genérico a asistente experto de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imiento corporativo, permisos y 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 dónde saca el asistente lo que sabe, y quién tiene derecho a preguntarle qué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2026-10-25T04:03:27Z</dcterms:created>
  <dcterms:modified xsi:type="dcterms:W3CDTF">2026-10-25T04:03:27Z</dcterms:modified>
  <dc:title>De chatbot genérico a asistente experto de área</dc:title>
  <dc:description>Presentación editable del OA «De chatbot genérico a asistente experto de área». Enlace: https://tecnologia.lumbre.lat/object/iav-c10-r01-oa01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