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4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c10-r01-oa04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9BkjZkHoUh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4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8: 1. Rol y propós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a oración: qué problema resuelve y para quién. Si cabe más de un propósito, el asistente está mal aco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8: 2. Usuarios y perfi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ién lo usa y con qué permiso. No es lo mismo lo que ve un empleado que lo que ve un ger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8: 3. Fuentes oficial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os documentos que le dan derecho a responder. Con fecha de vig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8: 4. Qué NO hac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ecisiones, datos o temas que quedan fuera. Esta lista protege al neg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8: 5. Trazabil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cada respuesta cita documento, sección y ver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6 de 8: 6. Escala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Tres disparadores concretos y a quién entrega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7 de 8: 7. Métricas de éxi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ómo sabrás si funciona: tasa de resolución, casos escalados, respuestas sin f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Los ocho apartados de la fi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8 de 8: 8. Plan de prueb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10 preguntas: 5 que sí, 3 fuera de alcance, 2 con trampa (dato viejo o contradictorio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loc de notas del OA. Enlace: https://tecnologia.lumbre.lat/object/iav-c10-r01-oa04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ctor de argumentos. Enlace: https://tecnologia.lumbre.lat/object/iav-c10-r01-oa04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éndele la ficha al jefe de área» (2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Véndele la ficha al jefe de área» (3 de 3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Poco confiable: sin alcance, permisos ni fuentes definidas, generará respuestas imposibles de auditar y riesgos de fug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amplitud sin gobierno es el camino seguro al fracaso corporativo: sin alcance, permisos y trazabilidad, nadie puede confiar ni auditar las respues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onfiabilidad de un asistente empresarial proviene del alcance acotado, fuentes oficiales, control de acceso y trazabilidad, no del volumen de da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4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resuelva sin escalar al menos 7 de cada 10 preguntas frecuentes de nuevo ingreso en su primer m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Un buen criterio es **específico, medible y ligado al problema** (descargar a RR. HH. de las mismas preguntas). La rapidez o la tecnología no miden valor; la tasa de resolución sí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s métricas de un asistente deben atarse al problema de negocio: tasa de resolución autónoma, escalamientos y respuestas sin fu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c10-r01-oa04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Revisa tu ficha antes de entreg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10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c10-r01-oa04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4082" r:id="rId1"/>
    <p:sldLayoutId id="2481924083" r:id="rId2"/>
    <p:sldLayoutId id="2481924084" r:id="rId3"/>
    <p:sldLayoutId id="2481924085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7a6076193e3e5dc1ce126fab871feb6aa2564e10f00d544d1.jpg"/>
  <Relationship Id="rId3" Type="http://schemas.openxmlformats.org/officeDocument/2006/relationships/hyperlink" Target="https://tecnologia.lumbre.lat/object/iav-c10-r01-oa04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hyperlink" Target="https://tecnologia.lumbre.lat/object/iav-c10-r01-oa04" TargetMode="External"/>
  <Relationship Id="rId4" Type="http://schemas.openxmlformats.org/officeDocument/2006/relationships/hyperlink" Target="https://tecnologia.lumbre.lat/object/iav-c10-r01-oa04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9BkjZkHoUhs2.jpg"/>
  <Relationship Id="rId3" Type="http://schemas.openxmlformats.org/officeDocument/2006/relationships/hyperlink" Target="https://tecnologia.lumbre.lat/object/iav-c10-r01-oa04" TargetMode="External"/>
  <Relationship Id="rId4" Type="http://schemas.openxmlformats.org/officeDocument/2006/relationships/hyperlink" Target="https://www.youtube.com/watch?v=9BkjZkHoUhs" TargetMode="External"/>
  <Relationship Id="rId5" Type="http://schemas.openxmlformats.org/officeDocument/2006/relationships/hyperlink" Target="https://www.youtube.com/watch?v=9BkjZkHoUhs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c10-r01-oa04" TargetMode="External"/>
  <Relationship Id="rId3" Type="http://schemas.openxmlformats.org/officeDocument/2006/relationships/hyperlink" Target="/object/iav-c10-r01-oa01" TargetMode="External"/>
  <Relationship Id="rId4" Type="http://schemas.openxmlformats.org/officeDocument/2006/relationships/hyperlink" Target="/object/iav-c10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pecific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sistent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áre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4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la especificación completa de un asistente experto para un área real: rol, usuarios, fuentes, permisos, trazabilidad, escalamiento y plan de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ble final del curso: una ficha que un equipo podría construir sin adivinar. Un asistente de verdad, para un área de verdad, con límites de ver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proyecto · especificación · asistente experto · área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libre de Wikimedia Commons (CC BY-SA 3.0, autor: Remux)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384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wikimedia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2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onstruye agentes de IA para atención al client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2362200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pasar de un chatbot genérico a un asistente que resuelve soporte. El curso añade conocimiento propio, permisos y escalamient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790950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 a especificar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exper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para un área de una empresa real o verosímil de Jalisco: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ercializadora en Guadalaj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necesita un asistente de onboarding para Recursos Humanos;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ínica dental en Zapop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quiere un asistente de citas y cobros para recepción; un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rrería indust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necesita un asistente técnico de cotizaciones para su equipo de vent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6004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programas nada todavía. Escribes la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que hace la diferencia entre un prototipo simpático y algo que una empresa adop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Rol y propós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oración: qué problema resuelve y para quién. Si cabe más de un propósito, el asistente está mal acotad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Usuarios y perfi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 lo usa y con qué permiso. No es lo mismo lo que ve un empleado que lo que ve un gerent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Fuentes oficial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documentos que le dan derecho a responder. Con fecha de vigenci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Qué NO ha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ones, datos o temas que quedan fuera. Esta lista protege al negocio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Trazabilidad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cada respuesta cita documento, sección y versió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6. Escalami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disparadores concretos y a quién entreg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7. Métricas de éxi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 sabrás si funciona: tasa de resolución, casos escalados, respuestas sin fuent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 · Los ocho apartados de la ficha · Paso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8. Plan de prueb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0 preguntas: 5 que sí, 3 fuera de alcance, 2 con trampa (dato viejo o contradictorio)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Borrador de tu fich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 ejemplo: Área y empresa: ___ | Propósito en una frase: ___ | Fuentes oficiales: ___ | Qué NO hace: ___ | Disparadores de escalamiento: ___ | Cómo mido el éxito: ___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pacio de trabajo interactivo; se usa directamente en el O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éndele la ficha al jefe de áre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efe de área dice: "Que responda de todo lo de la empresa, para eso pagamos una IA." Tú entregas una ficha con alcance y permisos limitados. Defiende tu decisión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tesi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81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sistente acotado y con fuentes claras se adopta; uno que responde de todo se desconfía y se abandon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861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5623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respuesta incorrecta de un asistente sin límites cuesta tiempo de supervisión y credibilidad ante el equipo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éndele la ficha al jefe de áre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ezar acotado permite medir ahorro real en un área y luego expandir con evidencia, no a cieg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clusio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486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itar el alcance no recorta el valor: lo hace real y confiabl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8670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azonamient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1527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brimos todo, mezclamos contextos y exponemos datos sensibles; si acotamos, cada respuesta es verificable y úti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Véndele la ficha al jefe de áre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ntraargument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jefe teme que un alcance chico no justifique la inversión y quede otro gasto má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002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respuesta se escribe en el OA; no se export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Respuesta con confianz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olega presenta su ficha: dice que su asistente "responde cualquier duda de la empresa usando toda la información disponible". ¿Cuán confiable suena ese diseñ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Muy confiable: más información es siempre mejor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oco confiable: sin alcance, permisos ni fuentes definidas, generará respuestas imposibles de auditar y riesgos de fug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724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 se puede juzgar una fich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41052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onfiable solo si el modelo es car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encarg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 de estos es un buen criterio de éxito medible para el asistente de onboarding de RR. HH.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la gente lo encuentre boni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resuelva sin escalar al menos 7 de cada 10 preguntas frecuentes de nuevo ingreso en su primer me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responda rápido sin importar si acierta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use la IA más reciente del mercad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visa tu ficha antes de entrega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10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Si los ocho apartados están completos y medibles, tu asistente pasó de demo a propuesta seri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622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n alguno de los ocho apartados, la ficha queda ambigua: un desarrollador tendría que adivinar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ncarg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c10-r01-oa04"/>
              </a:rPr>
              <a:t><![CDATA[Proyecto: especifica un asistente para un áre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2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 10 complet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Ya sabes convertir el motor RAG en un producto: un asistente experto con rol, fuentes, permisos, trazabilidad y escalamiento. Siguiente curso: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matiza una empresa con ag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 donde el foco pasa de responder a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c10-r01-oa01"/>
              </a:rPr>
              <a:t><![CDATA[Sigue: De chatbot genérico a asistente experto de áre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9813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3432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/object/iav-c10-r01-oa02"/>
              </a:rPr>
              <a:t><![CDATA[Sigue: Conocimiento corporativo, permisos y fuent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71475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2026-10-25T05:56:49Z</dcterms:created>
  <dcterms:modified xsi:type="dcterms:W3CDTF">2026-10-25T05:56:49Z</dcterms:modified>
  <dc:title>Proyecto: especifica un asistente para un área</dc:title>
  <dc:description>Presentación editable del OA «Proyecto: especifica un asistente para un área». Enlace: https://tecnologia.lumbre.lat/object/iav-c10-r01-oa04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