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1-r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1-r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1-r01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11-r01-oa01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u2Ms34GE14U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1-r01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API es el mesero, no la cocina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 mental: Mapa ment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1-r01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Mapa mental» (2 de 2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Misma coreografía: pedir, procesar, respond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1-r01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Tu app arma una petición con la ciudad y su llave → Envía la petición al endpoint del servicio → El servicio valida y busca el dato → Regresa una respuesta JSON con la temperatura → Tu app muestra el resultado al usuar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etición, envío, procesamiento, respuesta, uso. La API siempre es un ida y vuelta con reglas clar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a API recibe una petición a un endpoint, procesa y regresa una respuesta con un código de estado que dice si funcion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1-r01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a puerta ordenada por la que tu app pide cosas a otro servicio y recibe respuest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a API no es un lenguaje ni una base de datos: es la interfaz para pedir y recibir entre sistem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a API es la puerta ordenada por la que una aplicación solicita funciones de otro servicio y recibe respuestas con da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1-r01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Nunca accedes a sus archivos. Solo haces peticiones a su API y recibes respuestas: por eso es seguro y está control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s APIs existen justamente para no exponer la cocina interna: pides por un endpoint y recibes una respuesta acot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1-r01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Nombra DOS cosas que tu idea de app necesitaría de un servicio externo (por ejemplo, cobrar, enviar mensajes, consultar un mapa). Esas serán tus primeras API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1-r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7283" r:id="rId1"/>
    <p:sldLayoutId id="2481917284" r:id="rId2"/>
    <p:sldLayoutId id="2481917285" r:id="rId3"/>
    <p:sldLayoutId id="248191728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32b6d9f89cd49f56c70e2abf863d2f0c44ff1dfe244d6111.jpg"/>
  <Relationship Id="rId3" Type="http://schemas.openxmlformats.org/officeDocument/2006/relationships/hyperlink" Target="https://tecnologia.lumbre.lat/object/iav-c11-r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1-r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1-r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1-r01-oa01" TargetMode="External"/>
  <Relationship Id="rId3" Type="http://schemas.openxmlformats.org/officeDocument/2006/relationships/hyperlink" Target="https://tecnologia.lumbre.lat/object/iav-c11-r01-oa01" TargetMode="External"/>
  <Relationship Id="rId4" Type="http://schemas.openxmlformats.org/officeDocument/2006/relationships/hyperlink" Target="https://tecnologia.lumbre.lat/object/iav-c11-r01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u2Ms34GE14U2.jpg"/>
  <Relationship Id="rId3" Type="http://schemas.openxmlformats.org/officeDocument/2006/relationships/hyperlink" Target="https://tecnologia.lumbre.lat/object/iav-c11-r01-oa01" TargetMode="External"/>
  <Relationship Id="rId4" Type="http://schemas.openxmlformats.org/officeDocument/2006/relationships/hyperlink" Target="https://www.youtube.com/watch?v=u2Ms34GE14U" TargetMode="External"/>
  <Relationship Id="rId5" Type="http://schemas.openxmlformats.org/officeDocument/2006/relationships/hyperlink" Target="https://www.youtube.com/watch?v=u2Ms34GE14U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1-r01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1-r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1-r01-oa01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1-r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1-r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1-r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1-r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1-r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1-r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1-r01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1-r01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I?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ser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p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rvici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1-r01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457325"/>
            <a:ext cx="3105150" cy="2066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1-r01-oa01"/>
              </a:rPr>
              <a:t><![CDATA[¿Qué es una API? El mesero entre tu app y el servi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nder qué es una API y su papel de intermediaria entre una aplicación y un servicio, sin formalismos, para perderle el miedo al integr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urso práctico que te quita el susto a las APIs. Empieza con una imagen simple: la API es el mesero que lleva tu pedido a la cocina y te regresa el pla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1-r01-oa01"/>
              </a:rPr>
              <a:t><![CDATA[¿Qué es una API? El mesero entre tu app y el servi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api · integración · servicios · fundamento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API es el mesero, no la cocin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1-r01-oa01"/>
              </a:rPr>
              <a:t><![CDATA[¿Qué es una API? El mesero entre tu app y el servi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API es el mesero entre tu app y el servicio: pide y recibe dat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384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API es el mesero, no la cocin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1-r01-oa01"/>
              </a:rPr>
              <a:t><![CDATA[¿Qué es una API? El mesero entre tu app y el servi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Qué es una API? - La mejor explicación en españo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clara y breve de qué es una API y cómo se comunican las aplicaciones. Ideal antes de integrar servicios con I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20052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API es el mesero, no la cocin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1-r01-oa01"/>
              </a:rPr>
              <a:t><![CDATA[¿Qué es una API? El mesero entre tu app y el servi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 la puerta ordenada por la que una aplicación le pide cosas a otra y recibe respuestas. No es magia ni es la cocina: es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 toma tu pedido, lo lleva a la cocina (el servicio) y te regresa el plat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tu app consulta el clima, cobra con tarjeta o manda un WhatsApp, no está entrando a la computadora de esas empresas. Está haciendo una petición a su API y recibiendo una respuesta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3695700"/>
            <a:ext cx="38100" cy="6762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3676650"/>
            <a:ext cx="78486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necesitas saber cocinar para ordenar; necesitas saber pedir. Con las APIs pasa igua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API es el mesero, no la cocin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1-r01-oa01"/>
              </a:rPr>
              <a:t><![CDATA[¿Qué es una API? El mesero entre tu app y el servi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504950"/>
            <a:ext cx="8115300" cy="18097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38100" cy="18097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1238250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219200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Idea central del curs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158115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 qué te importa como constructo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85800" y="1990725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 todo producto con IA se arma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binando servici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un modelo de lenguaje, una pasarela de pago, un mapa, un mensajero. Las APIs son los cables que los unen. Entenderlas te vuelve independiente del programado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piezas de una conversación con una API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1-r01-oa01"/>
              </a:rPr>
              <a:t><![CDATA[¿Qué es una API? El mesero entre tu app y el servi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tición: tu app arma una solicitud con lo que quiere (a quién, qué, cómo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dpoint: la dirección concreta donde vive esa función del servici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: el servicio contesta con datos, casi siempre en formato JSON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: un código te dice si salió bien o falló (y por qué)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pa mental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1-r01-oa01"/>
              </a:rPr>
              <a:t><![CDATA[¿Qué es una API? El mesero entre tu app y el servi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API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638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eti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838200" y="19907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Endpoint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838200" y="23145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Dato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838200" y="262890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Llave de acces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spuest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38200" y="33051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JSON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38200" y="36290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Código de estado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433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gla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38200" y="42957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Límites de uso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pa mental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1-r01-oa01"/>
              </a:rPr>
              <a:t><![CDATA[¿Qué es una API? El mesero entre tu app y el servi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838200" y="121920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Costo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sma coreografía: pedir, procesar, responder.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1-r01-oa01"/>
              </a:rPr>
              <a:t><![CDATA[¿Qué es una API? El mesero entre tu app y el servi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952750"/>
        </p:xfrm>
        <a:graphic>
          <a:graphicData uri="http://schemas.openxmlformats.org/drawingml/2006/table">
            <a:tbl>
              <a:tblPr firstRow="1" bandRow="1"/>
              <a:tblGrid>
                <a:gridCol w="2524125"/>
                <a:gridCol w="2933700"/>
                <a:gridCol w="26574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n el restaura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n una API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ra qué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as a una mesa y pid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lamas a un endpoint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cir qué quier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mesero anota tu ped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vías una petición con da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ar la información necesar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cocina prepara el pla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servicio procesa tu solicitu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acer el trabajo re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e traen el pla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cibes una respuesta JSO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btener el result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rdenar la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1-r01-oa01"/>
              </a:rPr>
              <a:t><![CDATA[¿Qué es una API? El mesero entre tu app y el servi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piezas de una conversación con una API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o que ocurre cuando tu app usa la API de un servicio de clim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nvía la petición al endpoint del servici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servicio valida y busca el dat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Regresa una respuesta JSON con la temperatur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400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Tu app muestra el resultado al usuari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762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Tu app arma una petición con la ciudad y su llave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1-r01-oa01"/>
              </a:rPr>
              <a:t><![CDATA[¿Qué es una API? El mesero entre tu app y el servi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piezas de una conversación con una API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la mejor definición de API para alguien que construye con I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Un lenguaje de programación para hacer aplicacion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puerta ordenada por la que tu app pide cosas a otro servicio y recibe respuest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Una base de datos donde guardas tus contraseña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n botón que instala programas automáticament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1-r01-oa01"/>
              </a:rPr>
              <a:t><![CDATA[¿Qué es una API? El mesero entre tu app y el servi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piezas de una conversación con una API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que tu app consulte un servicio externo, necesita entrar y copiar los archivos de la computadora de ese servic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1-r01-oa01"/>
              </a:rPr>
              <a:t><![CDATA[¿Qué es una API? El mesero entre tu app y el servi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piezas de una conversación con una API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a DOS cosas que tu idea de app necesitaría de un servicio externo (por ejemplo, cobrar, enviar mensajes, consultar un mapa). Esas serán tus primeras API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u producto necesita algo que no produce, casi seguro lo consumirá por una API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piezas de una conversación con una API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1-r01-oa01"/>
              </a:rPr>
              <a:t><![CDATA[¿Qué es una API? El mesero entre tu app y el servi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API es el mesero: lleva pedidos y trae respues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 se reduce a petición, endpoint, respuesta JSON y código de est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ir con IA es, en gran parte, conectar API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73367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T, POST y J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el idioma exacto en que tu app le habla a una API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2026-10-25T04:03:30Z</dcterms:created>
  <dcterms:modified xsi:type="dcterms:W3CDTF">2026-10-25T04:03:30Z</dcterms:modified>
  <dc:title>¿Qué es una API? El mesero entre tu app y el servicio</dc:title>
  <dc:description>Presentación editable del OA «¿Qué es una API? El mesero entre tu app y el servicio». Enlace: https://tecnologia.lumbre.lat/object/iav-c11-r01-oa01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