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1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2Ms34GE14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11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GET, porque solo pido información sin cambiar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 datos sin modificarlos es un GET. POST sería si crearas una venta. Y JSON es el formato, no un mé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GET pide información y no cambia el estado del servicio; POST envía datos para crear o provocar al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rear un registro cambia el estado del servicio: eso es un POST, no un G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OST se usa para enviar datos que crean o modifican algo, como dar de alta un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GET → Pedir datos sin cambiar n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 → Enviar datos para crear o accio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SON → Formato de texto para la res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point → La dirección de la función del serv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GET pide; POST crea o acciona; JSON es el formato; el endpoint es la dirección de cada fu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ara borrar un producto usaré un GET, porque GET sirve para hacer camb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está mal: GET no hace cambios y borrar se hace con DELETE, no con GET. Las otras dos son correc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GET lee sin modificar. Borrar corresponde a DELETE; decir que GET hace cambios contradice su defin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función de tu idea (mostrar algo o guardar algo) y describe cómo hablaría con su API: ¿GET o POST? y ¿qué campos del JSON necesitaría tu app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80" r:id="rId1"/>
    <p:sldLayoutId id="2481917281" r:id="rId2"/>
    <p:sldLayoutId id="2481917282" r:id="rId3"/>
    <p:sldLayoutId id="248191728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4227e5b4160ec3edf3bbae4f8d7509beff3f3505549f73a1.jpg"/>
  <Relationship Id="rId3" Type="http://schemas.openxmlformats.org/officeDocument/2006/relationships/hyperlink" Target="https://tecnologia.lumbre.lat/object/iav-c11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hyperlink" Target="https://tecnologia.lumbre.lat/object/iav-c11-r01-oa02" TargetMode="External"/>
  <Relationship Id="rId4" Type="http://schemas.openxmlformats.org/officeDocument/2006/relationships/hyperlink" Target="https://tecnologia.lumbre.lat/object/iav-c11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2Ms34GE14U2.jpg"/>
  <Relationship Id="rId3" Type="http://schemas.openxmlformats.org/officeDocument/2006/relationships/hyperlink" Target="https://tecnologia.lumbre.lat/object/iav-c11-r01-oa02" TargetMode="External"/>
  <Relationship Id="rId4" Type="http://schemas.openxmlformats.org/officeDocument/2006/relationships/hyperlink" Target="https://www.youtube.com/watch?v=u2Ms34GE14U" TargetMode="External"/>
  <Relationship Id="rId5" Type="http://schemas.openxmlformats.org/officeDocument/2006/relationships/hyperlink" Target="https://www.youtube.com/watch?v=u2Ms34GE14U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T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T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SO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vi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1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os métodos GET y POST y leer respuestas JSON, para indicarle a una IA cómo debe llamar a una API al construir tu produ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aprendes el idioma con el que tu app le habla a una API: cuándo pedir (GET), cuándo enviar (POST) y cómo se leen los datos de regreso (JSON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GET · POST · JSON · RES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 o enviar: los dos gestos básic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4.0, autor: https://commons.wikimedia.org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 o enviar: los dos gestos básic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una API? - La mejor explicación en españo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clara y breve de qué es una API y cómo se comunican las aplicaciones. Ideal antes de integrar servicios con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 o enviar: los dos gestos básic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llamada a una API hace, en el fondo, una de dos cos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ar información para que algo camb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os dos gestos tienen nombr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pedir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envi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memorizar la teoría REST. Te basta con una regla simple: si la acción no cambia nada en el servicio, es un GET; si crea o modifica algo, suele ser un PO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 o enviar: los dos gestos básic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T mira, POST mueve. La mayoría de las APIs también usan PUT/PATCH (editar) y DELETE (borrar)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257300"/>
                <a:gridCol w="2133600"/>
                <a:gridCol w="2809875"/>
                <a:gridCol w="1914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o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Cambia algo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de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r el saldo de una cu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info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er los 10 últimos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ía datos para cre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ar una venta nue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voca una 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le a un modelo de IA un 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SON: el formato en que te contest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spuestas casi siempre llegan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texto estructurado con llaves, comas y pares de clave y valor. Se lee casi como una ficha. Una respuesta de clima puede verse así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 de respuesta JSO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{"ciudad": "Zapopan", "temperatura": 22, "condicion": "soleado", "hora": "14:30"}  — nota cómo cada dato tiene una clave y un valor legi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SON: el formato en que te contest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le temas a las llav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rabajo no es escribir JSON a mano. E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reconocer que temperatura es un número y condicion es un texto, para decirle a tu app qué campo mostr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SON: el formato en que te contes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necesita mostrar el listado de ventas del mes sin alterar nada. ¿Qué método de API correspon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ST, porque voy a tocar el servi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ET, porque solo pido información sin cambiar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LETE, para limpiar la pantall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JSON, que es un métod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SON: el formato en que te contes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un cliente nuevo en un CRM mediante una API es, casi siempre, una llamada POS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SON: el formato en que te contes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término con lo que ha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GET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OS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JS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dpoin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viar datos para crear o acciona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ormato de texto para la respuest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dirección de la función del serv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datos sin cambiar nad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SON: el formato en que te contes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lega describe una llamada y se equivoca en una línea. Marca dónde está el err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iero traer la lista de productos: haré un GET al endpoint de produc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ra borrar un producto usaré un GET, porque GET sirve para hacer cambi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respuesta viene en JSON y leeré el campo preci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SON: el formato en que te contes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función de tu idea (mostrar algo o guardar algo) y describe cómo hablaría con su API: ¿GET o POST? y ¿qué campos del JSON necesitaría tu app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mbra al menos dos campos, por ejemplo precio y nombre, para practicar la lectura de JSO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SON: el formato en que te contest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2"/>
              </a:rPr>
              <a:t><![CDATA[GET, POST y JSON: pedir y envia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T pide sin cambiar; POST envía para crear o accion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SON es el formato: clave y valor, legible como una fich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dpoint es la dirección de cada función del servici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kens y autent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se identifica tu app ante la API sin exponer tus llav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2026-10-25T04:03:27Z</dcterms:created>
  <dcterms:modified xsi:type="dcterms:W3CDTF">2026-10-25T04:03:27Z</dcterms:modified>
  <dc:title>GET, POST y JSON: pedir y enviar datos</dc:title>
  <dc:description>Presentación editable del OA «GET, POST y JSON: pedir y enviar datos». Enlace: https://tecnologia.lumbre.lat/object/iav-c11-r01-oa02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