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1-r01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1-r01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1-r01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1-r01-oa04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u2Ms34GE14U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1-r01-oa04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1-r01-oa04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1-r01-oa04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Webhooks: que el servicio te avise a ti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Confirmación de un pago que puede tardar horas → Webhook (que avise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Traer el precio de un producto que ya está listo → Sondear (preguntar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visar cuando un video quedó procesado → Webhook (que avise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nsultar el saldo de una cuenta en este momento → Sondear (preguntar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Webhook para eventos que tardan o llegan solos (pagos, procesamientos). Sondeo para datos que ya están y consultas puntu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1-r01-oa04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Te pasaste del límite de uso: introduce una pausa y reintenta con respaldo (backoff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429 es límite de uso. Se resuelve esperando y reintentando con calma, no renovando llave (eso sería 401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429 Too Many Requests indica que superaste el límite; el patrón correcto es reintentar con pausas crecientes (backoff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1-r01-oa04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Voy a reintentar la llamada infinitamente si recibo 429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Reintentar sin fin ante un 429 agrava el problema y dispara el costo. Se reintenta con límite y pausa. Las otras dos son san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reintento ante un error debe tener tope y espera (backoff). Un bucle infinito contra un límite de uso empeora el fallo y el ga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1-r01-oa04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Muchas se cobran por uso (token, llamada) y tienen límites. Sin medición, un bug que llama en bucle te llega en la fac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sto y los límites de uso son parte del diseño: medir llamadas y tokens protege el presupuesto del produ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1-r01-oa04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ara tu producto, anota: una llamada que debe ser webhook y no sondeo, dos códigos de error que manejarás y una forma de vigilar el costo mensu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1-r01-oa04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erraste el curso de AP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1-r01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5125" r:id="rId1"/>
    <p:sldLayoutId id="2481915126" r:id="rId2"/>
    <p:sldLayoutId id="2481915127" r:id="rId3"/>
    <p:sldLayoutId id="248191512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5d52ae299864e6905113b0c3564b41fa181c052c6ef34881.jpg"/>
  <Relationship Id="rId3" Type="http://schemas.openxmlformats.org/officeDocument/2006/relationships/hyperlink" Target="https://tecnologia.lumbre.lat/object/iav-c11-r01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4" TargetMode="External"/>
  <Relationship Id="rId3" Type="http://schemas.openxmlformats.org/officeDocument/2006/relationships/hyperlink" Target="https://tecnologia.lumbre.lat/object/iav-c11-r01-oa04" TargetMode="External"/>
  <Relationship Id="rId4" Type="http://schemas.openxmlformats.org/officeDocument/2006/relationships/hyperlink" Target="https://tecnologia.lumbre.lat/object/iav-c11-r01-oa04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u2Ms34GE14U2.jpg"/>
  <Relationship Id="rId3" Type="http://schemas.openxmlformats.org/officeDocument/2006/relationships/hyperlink" Target="https://tecnologia.lumbre.lat/object/iav-c11-r01-oa04" TargetMode="External"/>
  <Relationship Id="rId4" Type="http://schemas.openxmlformats.org/officeDocument/2006/relationships/hyperlink" Target="https://www.youtube.com/watch?v=u2Ms34GE14U" TargetMode="External"/>
  <Relationship Id="rId5" Type="http://schemas.openxmlformats.org/officeDocument/2006/relationships/hyperlink" Target="https://www.youtube.com/watch?v=u2Ms34GE14U" TargetMode="External"/>
  <Relationship Id="rId6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4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4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4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4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4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4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4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4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4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1-r01-oa04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Webhook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TTP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s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s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1-r01-oa04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4"/>
              </a:rPr>
              <a:t><![CDATA[Webhooks, errores HTTP y costos de u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ender los códigos de error HTTP, el papel de los webhooks y los límites de uso y costos de una API para construir productos que no se salgan de contro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última milla de las APIs: cómo saber cuando algo falló, cómo el servicio te avisa sin que preguntes, y cómo cuidar la bolsa del us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41052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webhooks · errores · HTTP · costo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eñales cuando algo no salió bi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4"/>
              </a:rPr>
              <a:t><![CDATA[Webhooks, errores HTTP y costos de u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4.0, autor: GualdimG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eñales cuando algo no salió bi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1-r01-oa04"/>
              </a:rPr>
              <a:t><![CDATA[Webhooks, errores HTTP y costos de u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es una API? - La mejor explicación en españo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clara y breve de qué es una API y cómo se comunican las aplicaciones. Ideal antes de integrar servicios con 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eñales cuando algo no salió bi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4"/>
              </a:rPr>
              <a:t><![CDATA[Webhooks, errores HTTP y costos de u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respuesta de una API trae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digo de 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un número que resume qué pasó. Los 2xx son éxito, los 4xx son problema tuyo (petición mal hecha) y los 5xx son problema del servici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 estos códigos es como leer el tablero del auto: no arreglas el motor con solo mirarlo, pero sabes a dónde mirar. Cuando le pidas algo a una IA para manejar errores, dile explícitamente cómo tratar cada un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eñales cuando algo no salió bi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4"/>
              </a:rPr>
              <a:t><![CDATA[Webhooks, errores HTTP y costos de u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29 (límite de uso) y 401 (autenticación) son los dos que más verás construyendo con I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4"/>
              </a:rPr>
              <a:t><![CDATA[Webhooks, errores HTTP y costos de u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1314450"/>
                <a:gridCol w="3467100"/>
                <a:gridCol w="33337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di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gnif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uele hacer tu app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do bi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sar la respuesta normalm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01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te reconoció (falta o vence el token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olver a autenticar o revisar la lla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0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existe ese recur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strar "no encontrado", no fall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29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estás llamando demasiadas vec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perar y reintentar más tar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4"/>
              </a:rPr>
              <a:t><![CDATA[Webhooks, errores HTTP y costos de u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866775"/>
        </p:xfrm>
        <a:graphic>
          <a:graphicData uri="http://schemas.openxmlformats.org/drawingml/2006/table">
            <a:tbl>
              <a:tblPr firstRow="1" bandRow="1"/>
              <a:tblGrid>
                <a:gridCol w="1314450"/>
                <a:gridCol w="3467100"/>
                <a:gridCol w="33337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di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gnif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uele hacer tu app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servicio se cay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intentar con calma y avis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Webhooks: que el servicio te avise a ti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4"/>
              </a:rPr>
              <a:t><![CDATA[Webhooks, errores HTTP y costos de u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webhooks, tu app tiene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 una y otra 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sondeo): '¿ya llegó el pago? ¿y ahora? ¿y ahora?'.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ebhook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invierte el sentido: le dejas una dirección al servicio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 te a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uando algo ocurr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 real: un pago que tarda. En vez de preguntar cada cinco segundos, registras un webhook y el servicio te manda una notificación cuando la transferencia se confirma. Ahorras llamadas, dinero y pacienci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Webhooks: que el servicio te avise a ti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4"/>
              </a:rPr>
              <a:t><![CDATA[Webhooks, errores HTTP y costos de u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 usar cada un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dea cuando el resultado es casi inmediato o no hay webhook disponible. Usa webhooks para eventos que tardan o llegan sin aviso (pagos, entregas, respuestas largas de IA)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4"/>
              </a:rPr>
              <a:t><![CDATA[Webhooks, errores HTTP y costos de u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Webhooks: que el servicio te avise a ti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ituación: ¿conviene sondear o usar un webhook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ondear (preguntar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Webhook (que avise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onfirmación de un pago que puede tardar hora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Traer el precio de un producto que ya está lis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visar cuando un video quedó procesad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nsultar el saldo de una cuenta en este moment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4"/>
              </a:rPr>
              <a:t><![CDATA[Webhooks, errores HTTP y costos de u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4"/>
              </a:rPr>
              <a:t><![CDATA[Webhooks, errores HTTP y costos de u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Webhooks: que el servicio te avise a ti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app de pronto deja de funcionar y la API responde 429. ¿Qué está pasando y qué conviene hace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u llave venció: hay que autenticar de nuev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Te pasaste del límite de uso: introduce una pausa y reintenta con respaldo (backoff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recurso no existe: revisa el endpoin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servidor se cayó: es 100% culpa del servici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4"/>
              </a:rPr>
              <a:t><![CDATA[Webhooks, errores HTTP y costos de u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Webhooks: que el servicio te avise a ti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lan para una app de IA que llama a una API de pago tiene una decisión peligrosa. Marca la líne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oy a mostrar un mensaje amable cuando la respuesta sea 500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Voy a reintentar la llamada infinitamente si recibo 429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Voy a registrar cuántas llamadas hago para vigilar el cost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4"/>
              </a:rPr>
              <a:t><![CDATA[Webhooks, errores HTTP y costos de u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Webhooks: que el servicio te avise a ti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APIs con IA suelen ser gratuitas e ilimitadas, así que no hace falta medir el u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4"/>
              </a:rPr>
              <a:t><![CDATA[Webhooks, errores HTTP y costos de u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Webhooks: que el servicio te avise a ti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tu producto, anota: una llamada que debe ser webhook y no sondeo, dos códigos de error que manejarás y una forma de vigilar el costo mensu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Un buen detalle es un tope de gasto por día que apague la función si se rebas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rraste el curso de API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4"/>
              </a:rPr>
              <a:t><![CDATA[Webhooks, errores HTTP y costos de u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integras servicios con criterio: métodos, llaves, errores, avisos y cos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tabla de códigos, el patrón webhook vs sondeo y el backoff para 429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Webhooks: que el servicio te avise a ti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1-r01-oa04"/>
              </a:rPr>
              <a:t><![CDATA[Webhooks, errores HTTP y costos de u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l Curso 11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gues en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 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la ruta: ahora a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s de datos para Vibe Coder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donde tus datos dejan de vivir en un Excel y empiezan a escala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2026-10-25T03:27:32Z</dcterms:created>
  <dcterms:modified xsi:type="dcterms:W3CDTF">2026-10-25T03:27:32Z</dcterms:modified>
  <dc:title>Webhooks, errores HTTP y costos de uso</dc:title>
  <dc:description>Presentación editable del OA «Webhooks, errores HTTP y costos de uso». Enlace: https://tecnologia.lumbre.lat/object/iav-c11-r01-oa04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