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2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nVwokXIT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abla → Hoja dedicada a un solo tipo de d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 → Una columna: un rasgo del d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→ Una fila: una entrada concr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 de dato → Si el campo guarda texto, número o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abla = hoja de un tipo; campo = columna; registro = fila; tipo de dato = qué clase de valor guarda el ca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úmero, porque necesitas hacer cuentas con é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ecio debe ser número para poder sumar, promediar y calcular impuestos. Si lo guardas como texto con la palabra "pesos", ya no puedes oper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valores que se usan en cálculos se guardan como números; el texto y las fechas no permiten operaciones aritmé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tabla ventas que repite el nombre y teléfono del cliente en cada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petir los datos del cliente en cada venta es un foco de caos: si cambia su teléfono, tienes que corregirlo en cien filas. Lo sano es referenciar al cliente, no copiarlo (eso lo verás en relacion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uplicar la misma información en muchos registros genera inconsistencia; el dato debe vivir en un solo lugar y referenci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tu idea de producto. Nombra dos o tres tablas que necesitarías y, para una de ellas, tres campos con su tipo (texto, número o fech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769" r:id="rId1"/>
    <p:sldLayoutId id="2481920770" r:id="rId2"/>
    <p:sldLayoutId id="2481920771" r:id="rId3"/>
    <p:sldLayoutId id="24819207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0acfb33b94301b6cbda44160bbbac2f69b54ec568aee3c91.jpg"/>
  <Relationship Id="rId3" Type="http://schemas.openxmlformats.org/officeDocument/2006/relationships/hyperlink" Target="https://tecnologia.lumbre.lat/object/iav-c12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hyperlink" Target="https://tecnologia.lumbre.lat/object/iav-c12-r01-oa01" TargetMode="External"/>
  <Relationship Id="rId4" Type="http://schemas.openxmlformats.org/officeDocument/2006/relationships/hyperlink" Target="https://tecnologia.lumbre.lat/object/iav-c12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nVwokXITGI2.jpg"/>
  <Relationship Id="rId3" Type="http://schemas.openxmlformats.org/officeDocument/2006/relationships/hyperlink" Target="https://tecnologia.lumbre.lat/object/iav-c12-r01-oa01" TargetMode="External"/>
  <Relationship Id="rId4" Type="http://schemas.openxmlformats.org/officeDocument/2006/relationships/hyperlink" Target="https://www.youtube.com/watch?v=knVwokXITGI" TargetMode="External"/>
  <Relationship Id="rId5" Type="http://schemas.openxmlformats.org/officeDocument/2006/relationships/hyperlink" Target="https://www.youtube.com/watch?v=knVwokXIT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es una base de datos relacional a través de tablas, campos y registros, para poder pedirle a una IA un modelo de datos ordenado en lugar de un Excel giga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escribir una sola línea, hay que saber dónde vive la información. Aquí aprendes el lenguaje básico: tablas, campos y registros, y por qué separar bien los datos evita el ca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ablas · campos · registros · bases de da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nde vive la información de tu produ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 bien ordenados son la base de todo sistema que es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nde vive la información de tu produ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as BASES DE DATO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de datos explicada sin tecnicismos. Te da el mapa mental que necesitas para diseñar la tuya con la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nde vive la información de tu produ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a app guarda datos: clientes, ventas, productos, mensajes. Cuando eso vive en un solo archivo desordenado, en unas semanas ya no sabes dónde está nada.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 de 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a forma ordenada de guardar esa información para encontrarla y usarla sin ca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ser experto. Solo necesitas un lenguaje mínimo para decirle a la IA cómo quieres organizar tus datos. Empecemos por las tres piez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i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una hoja de cálculo.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como una hoja completa dedicada a una sola cosa: 'Clientes'.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a columna: nombre, teléfono, correo.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a fila: un cliente concreto, con sus dat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i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lo demás se construye sobre estas tres piezas. Si las tienes claras, ya puedes diseñ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1990725"/>
                <a:gridCol w="3438525"/>
                <a:gridCol w="2686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ep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 la vida re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hoja para un solo tipo de d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po (column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rasgo que describes de ese d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, teléfono, 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(fil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entrada concr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a Ruiz · 33 1234 567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i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tabla, una ide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regla: cada tabla guard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tipo de co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una tabla mezcla clientes y productos y ventas, vas a repetir datos y a enredarte. Separar es el primer hábito del ord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piez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término de base de datos con su id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ab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mp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gist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ipo de da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columna: un rasgo del dat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fila: una entrada concret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campo guarda texto, número o fech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oja dedicada a un solo tipo de dat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importa el tipo de da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mpo guarda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valor: texto, número, fecha o un sí/no. Declarar el tipo correcto evita sorpresas: un precio guardado como texto no se puede sumar; una fecha guardada como texto no se puede ordenar por calendario. Cuando le pidas la base a la IA, menciona el tipo de cada campo importan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r qué importa el tipo de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guardar el precio de cada producto. ¿Qué tipo de dato conviene para poder sumarlo y calcular impuest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exto, porque un precio se ve como "199 pesos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úmero, porque necesitas hacer cuentas con é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echa, porque el precio cambia con el tiemp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í/No, porque o lo compras o n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r qué importa el tipo de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lumno verá una tabla mal diseñada descrita en tres líneas. Marca la que crea ca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tabla clientes con campos nombre, teléfono y corr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tabla ventas que repite el nombre y teléfono del cliente en cada ven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tabla productos con campos nombre, precio y existenci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r qué importa el tipo de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tu idea de producto. Nombra dos o tres tablas que necesitarías y, para una de ellas, tres campos con su tipo (texto, número o fech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jemplo: tabla "productos" con nombre (texto), precio (número) y fecha_alta (fecha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importa el tipo de da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1"/>
              </a:rPr>
              <a:t><![CDATA[Tablas, campos y registros: guardar información sin ca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= un tipo de cosa; campo = columna; registro = fi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 el tipo de dato correcto para poder calcular y orden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abla, una idea: no mezcles cosas distint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es y cl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conectar tus tablas sin copiar y pegar datos por todos lad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2026-10-25T05:01:36Z</dcterms:created>
  <dcterms:modified xsi:type="dcterms:W3CDTF">2026-10-25T05:01:36Z</dcterms:modified>
  <dc:title>Tablas, campos y registros: guardar información sin caos</dc:title>
  <dc:description>Presentación editable del OA «Tablas, campos y registros: guardar información sin caos». Enlace: https://tecnologia.lumbre.lat/object/iav-c12-r01-oa01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