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2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knVwokXITG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Mapa men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Un cliente y sus pedidos → Uno a much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usuario y su perfil de un solo registro → Uno a u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udiantes y materias inscritas → Muchos a much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na venta y los productos que incluye → Muchos a much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liente-pedidos es 1-N; usuario-perfil único es 1-1; estudiante-materia y venta-producto son N-M y necesitan tabla intermed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o a muchos: una mesa tiene muchos ped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mesa agrupa muchos pedidos y cada pedido es de una mesa: eso es uno a muchos. La clave foránea (mesa_id) vive en la tabla pedi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una relación uno-a-muchos, el "muchos" (pedidos) guarda la foránea que apunta al "uno" (mes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rrecto: para conectar estudiantes y materias se crea una tabla "inscripciones" con estudiante_id y materia_id. Así N-M se vuelve dos 1-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relaciones muchos-a-muchos se implementan con una tabla puente que contiene dos claves foráne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n cada venta guardo el nombre completo del cliente para saber de quién 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Guardar el nombre para identificar al cliente es frágil: los nombres se repiten y cambian. La línea 3 (cliente_id) es la forma correcta; la 2 la contradi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relaciones se hacen con ids (claves), no con datos que pueden repetirse o mutar como el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2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dos tablas de tu producto (por ejemplo clientes y ventas). Escribe cuál sería la clave primaria de cada una y dónde pondrías la foránea para relacionar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laciones y clav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2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68" r:id="rId1"/>
    <p:sldLayoutId id="2481917269" r:id="rId2"/>
    <p:sldLayoutId id="2481917270" r:id="rId3"/>
    <p:sldLayoutId id="248191727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0c529529046c2f51f0d2db8b2ab9336cae95656f89f12ff1.jpg"/>
  <Relationship Id="rId3" Type="http://schemas.openxmlformats.org/officeDocument/2006/relationships/hyperlink" Target="https://tecnologia.lumbre.lat/object/iav-c12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hyperlink" Target="https://tecnologia.lumbre.lat/object/iav-c12-r01-oa02" TargetMode="External"/>
  <Relationship Id="rId4" Type="http://schemas.openxmlformats.org/officeDocument/2006/relationships/hyperlink" Target="https://tecnologia.lumbre.lat/object/iav-c12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knVwokXITGI2.jpg"/>
  <Relationship Id="rId3" Type="http://schemas.openxmlformats.org/officeDocument/2006/relationships/hyperlink" Target="https://tecnologia.lumbre.lat/object/iav-c12-r01-oa02" TargetMode="External"/>
  <Relationship Id="rId4" Type="http://schemas.openxmlformats.org/officeDocument/2006/relationships/hyperlink" Target="https://www.youtube.com/watch?v=knVwokXITGI" TargetMode="External"/>
  <Relationship Id="rId5" Type="http://schemas.openxmlformats.org/officeDocument/2006/relationships/hyperlink" Target="https://www.youtube.com/watch?v=knVwokXITGI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2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l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nder claves primarias y foráneas y los tipos de relación (uno a muchos, muchos a muchos) para diseñar tablas conectadas sin duplicar da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der real de una base de datos está en conectar tablas. Aquí aprendes qué es una clave, cómo se relacionan clientes con ventas y por qué eso elimina el copiar y peg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laciones · claves · primaria · foráne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r en vez de copi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El Panter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r en vez de copi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son las BASES DE DATO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se de datos explicada sin tecnicismos. Te da el mapa mental que necesitas para diseñar la tuya con la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ectar en vez de copi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objeto anterior veíamos el problema de repetir los datos del cliente en cada venta. La solución son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n lugar de copiar al cliente, cada venta guarda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él. Así, si el teléfono cambia, lo corriges una sola vez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referenciar sin errores, cada registro necesita un identificador único. Ahí entran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 primaria y clave forán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aria te dice "quién eres"; la foránea te dice "a quién perteneces"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543050"/>
                <a:gridCol w="4114800"/>
                <a:gridCol w="2457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ep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ve prim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entificador único de un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d del cliente = 4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ve forán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columna que apunta a la clave primaria de otra tab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_id en la tabla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 primaria y clave forán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4954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4954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 prim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como tu CURP o número de cliente: nadie más lo tiene. Suele ser un número que la base asigna sola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 forá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campo donde guardas ese número en otra tabla para decir 'esta venta es del cliente 42'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un id y no el nombr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nombres se repiten y cambian; hay tres "Ana Ruiz" en Guadalajara. Un id nunca se repite ni cambia, por eso las relaciones se hacen con ids, no con nombr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men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pos de rel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Uno a un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suario y perfil ún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14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Uno a much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670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Cliente con muchos pedid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uchos a much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337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lumno y materi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38200" y="36576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abla puent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formas en que se relacionan la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ar según el tipo de relación más natur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Uno a u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Uno a much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uchos a much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Un cliente y sus pedid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usuario y su perfil de un solo registr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udiantes y materias inscrita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na venta y los productos que incluy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formas en que se relacionan la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esa de un restaurante puede tener muchos pedidos, y cada pedido pertenece a una sola mesa. ¿Qué relación 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o a uno: una mesa, un ped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o a muchos: una mesa tiene muchos pedi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uchos a muchos: los pedidos se reparten entre mesa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hay relación entre mesas y pedid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formas en que se relacionan la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relación muchos a muchos suele agregarse una tabla intermedia que rompe el enlace en dos relaciones uno a much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formas en que se relacionan la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 describe su diseño de base de datos en tres líneas. Marca la que usa la clave de forma incor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da cliente tiene un id único que sirve de clave primar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 cada venta guardo el nombre completo del cliente para saber de quién 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 cada venta guardo cliente_id como clave foráne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formas en que se relacionan las cos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dos tablas de tu producto (por ejemplo clientes y ventas). Escribe cuál sería la clave primaria de cada una y dónde pondrías la foránea para relacionar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mbra el id de cada tabla e indica en qué tabla vive la foráne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86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laciones y clav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conectas tablas con ids y reconoces 1-1, 1-N y N-M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479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clave primaria vs foránea y los tres tipos de rel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formas en que se relacionan las cos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2-r01-oa02"/>
              </a:rPr>
              <a:t><![CDATA[Relaciones y claves: cómo se conecta to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QL esencial y consultas con la 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pedir datos concretos sin descargar toda la bas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2026-10-25T04:03:15Z</dcterms:created>
  <dcterms:modified xsi:type="dcterms:W3CDTF">2026-10-25T04:03:15Z</dcterms:modified>
  <dc:title>Relaciones y claves: cómo se conecta todo</dc:title>
  <dc:description>Presentación editable del OA «Relaciones y claves: cómo se conecta todo». Enlace: https://tecnologia.lumbre.lat/object/iav-c12-r01-oa02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