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2-r01-oa03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2-r01-oa03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2-r01-oa03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12-r01-oa03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knVwokXITGI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2-r01-oa03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2-r01-oa03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oc de notas del OA. Enlace: https://tecnologia.lumbre.lat/object/iav-c12-r01-oa03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SELECT * FROM productos WHERE precio > 100 ORDER BY precio DESC;]]>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Necesitas WHERE para filtrar (> 100) y ORDER BY ... DESC para ordenar del mayor al menor. La opción 1 no filtra; la 3 filtra al revés; la 4 no es una consulta válida por sí sola.]]>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WHERE filtra filas y ORDER BY precio DESC ordena de mayor a menor; juntos responden a la pregunta plante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2-r01-oa03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Identifica de qué tabla viene cada columna (FROM y JOIN). → Mira por qué clave se unen (ON cliente_id). → Lee el WHERE para saber qué filas se conservan. → Revisa SELECT para ver qué columnas te devuelve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rimero las tablas, luego la clave que las une, el filtro y al final las column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e entiende un JOIN viendo primero las tablas (FROM/JOIN), luego la clave (ON), el filtro (WHERE) y al final las columnas (SELECT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2-r01-oa03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Traer todas las columnas y todas las filas de una tabla enorme es lento y caro. Se selecciona solo lo que necesitas y se filtra con WHER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ELECT * sin filtro descarga toda la tabla; a escala conviene elegir columnas y filtrar fil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2-r01-oa03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SELECT ciudad FROM clientes WHERE ciudad = "Zapopan" . ;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consulta pedía nombres, pero la línea 3 selecciona ciudad: devuelve la ciudad en lugar del nombre. El filtro está bien; la columna elegida 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ELECT define qué columnas se devuelven; elegir ciudad cuando se quería nombre entrega un resultado incorrec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2-r01-oa03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scribe en español una pregunta que le harías a tus datos (por ejemplo: "¿cuántas ventas hizo el cliente 42 este mes?") y describe qué tabla, qué filtro y qué columnas necesitarí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2-r01-oa03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20833" r:id="rId1"/>
    <p:sldLayoutId id="2481920834" r:id="rId2"/>
    <p:sldLayoutId id="2481920835" r:id="rId3"/>
    <p:sldLayoutId id="2481920836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7d759ff331a8b960ddf1529614d9ae955d9f7a661d7fab0b1.jpg"/>
  <Relationship Id="rId3" Type="http://schemas.openxmlformats.org/officeDocument/2006/relationships/hyperlink" Target="https://tecnologia.lumbre.lat/object/iav-c12-r01-oa03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3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3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3" TargetMode="External"/>
  <Relationship Id="rId3" Type="http://schemas.openxmlformats.org/officeDocument/2006/relationships/hyperlink" Target="https://tecnologia.lumbre.lat/object/iav-c12-r01-oa03" TargetMode="External"/>
  <Relationship Id="rId4" Type="http://schemas.openxmlformats.org/officeDocument/2006/relationships/hyperlink" Target="https://tecnologia.lumbre.lat/object/iav-c12-r01-oa03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knVwokXITGI2.jpg"/>
  <Relationship Id="rId3" Type="http://schemas.openxmlformats.org/officeDocument/2006/relationships/hyperlink" Target="https://tecnologia.lumbre.lat/object/iav-c12-r01-oa03" TargetMode="External"/>
  <Relationship Id="rId4" Type="http://schemas.openxmlformats.org/officeDocument/2006/relationships/hyperlink" Target="https://www.youtube.com/watch?v=knVwokXITGI" TargetMode="External"/>
  <Relationship Id="rId5" Type="http://schemas.openxmlformats.org/officeDocument/2006/relationships/hyperlink" Target="https://www.youtube.com/watch?v=knVwokXITGI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3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3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3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3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3" TargetMode="Externa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3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3" TargetMode="Externa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3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3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3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3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3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Q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encia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sult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12-r01-oa03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3"/>
              </a:rPr>
              <a:t><![CDATA[SQL esencial y consultas con la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r y pedir consultas SQL básicas (SELECT, WHERE, ORDER BY, JOIN) para solicitar datos a una base y verificar lo que la IA gener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QL es el idioma para preguntarle a una base de datos. No lo escribirás a mano: aprenderás a leerlo para pedirlo bien a la IA y detectar cuando esté mal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3"/>
              </a:rPr>
              <a:t><![CDATA[SQL esencial y consultas con la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SQL · SELECT · JOIN · consulta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idioma para preguntar dat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3"/>
              </a:rPr>
              <a:t><![CDATA[SQL esencial y consultas con la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libre de Wikimedia Commons (CC BY-SA 4.0, autor: Mentxuwiki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wikimedia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idioma para preguntar dat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12-r01-oa03"/>
              </a:rPr>
              <a:t><![CDATA[SQL esencial y consultas con la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¿Qué son las BASES DE DATOS?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base de datos explicada sin tecnicismos. Te da el mapa mental que necesitas para diseñar la tuya con la I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7909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idioma para preguntar dat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3"/>
              </a:rPr>
              <a:t><![CDATA[SQL esencial y consultas con la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Q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s el lenguaje con el que le pides información a una base de datos. Se lee casi como inglés: 'selecciona los nombres de los clientes donde la ciudad sea Zapopan'. Tu trabajo como vibe coder no es memorizar sintaxis perfecta, sino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una consulta para saber qué devuelve y pedirle a la IA la correct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palabras que más verás: SELECT, FROM, WHERE, ORDER BY y JOI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idioma para preguntar dat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3"/>
              </a:rPr>
              <a:t><![CDATA[SQL esencial y consultas con la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esas cinco piezas describes casi cualquier consulta que necesites pedirle a la I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3"/>
              </a:rPr>
              <a:t><![CDATA[SQL esencial y consultas con la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581275"/>
        </p:xfrm>
        <a:graphic>
          <a:graphicData uri="http://schemas.openxmlformats.org/drawingml/2006/table">
            <a:tbl>
              <a:tblPr firstRow="1" bandRow="1"/>
              <a:tblGrid>
                <a:gridCol w="1743075"/>
                <a:gridCol w="3143250"/>
                <a:gridCol w="32289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alabr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hac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 lee com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LECT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ige qué columnas trae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raerme nombre y teléfo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ROM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 qué tabl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 la tabla clien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WHER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iltra fil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onde ciudad sea Zapopa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RDER BY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rdena el result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rdenados por nombr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JOI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e tablas por una clav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juntando sus vent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atomía de una consul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3"/>
              </a:rPr>
              <a:t><![CDATA[SQL esencial y consultas con la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 ejemplo: SELECT nombre, telefono FROM clientes WHERE ciudad = "Zapopan" .  ORDER BY nombre;  — cada palabra hace una sola cos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38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pacio de trabajo interactivo; se usa directamente en el O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idioma para preguntar dat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3"/>
              </a:rPr>
              <a:t><![CDATA[SQL esencial y consultas con la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WHERE trae solo lo que pid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 WHERE, la base devuelve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as filas. Con un buen filtro traes solo los clientes de Zapopan, por ejemplo: menos datos, más rápido y menos cost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3"/>
              </a:rPr>
              <a:t><![CDATA[SQL esencial y consultas con la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idioma para preguntar dat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consulta te da los productos cuyo precio es mayor a 100, del más caro al más barat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SELECT * FROM productos ORDER BY precio;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SELECT * FROM productos WHERE precio > 100 ORDER BY precio DESC;]]>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ELECT precio FROM productos WHERE precio < 100;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JOIN productos ON precio > 100;]]>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OIN: unir tablas que se necesita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3"/>
              </a:rPr>
              <a:t><![CDATA[SQL esencial y consultas con la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 separaste clientes y ventas en dos tablas, a veces querrás verlas juntas: 'cada venta con el nombre de su cliente'. Para eso está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O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que une dos tablas usando la clave foránea (cliente_id). Es la recompensa de haber diseñado bien: datos sin repetir que se combinan al consulta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rdenar la secuenc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3"/>
              </a:rPr>
              <a:t><![CDATA[SQL esencial y consultas con la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JOIN: unir tablas que se necesita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los pasos para leer una consulta con JOI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Mira por qué clave se unen (ON cliente_id)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3526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ee el WHERE para saber qué filas se conserva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714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Revisa SELECT para ver qué columnas te devuelven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0765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Identifica de qué tabla viene cada columna (FROM y JOIN)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3"/>
              </a:rPr>
              <a:t><![CDATA[SQL esencial y consultas con la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JOIN: unir tablas que se necesita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ir SELECT * FROM clientes sin WHERE es buena idea cuando la tabla tiene millones de registr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3"/>
              </a:rPr>
              <a:t><![CDATA[SQL esencial y consultas con la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JOIN: unir tablas que se necesita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consulta fue escrita con la IA y tiene un error que devuelve datos equivocados. Marca la línea con el problem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SELECT nombre FROM client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WHERE ciudad = "Zapopan" .  ORDER BY nombre;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38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ELECT ciudad FROM clientes WHERE ciudad = "Zapopan" . 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3"/>
              </a:rPr>
              <a:t><![CDATA[SQL esencial y consultas con la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JOIN: unir tablas que se necesita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en español una pregunta que le harías a tus datos (por ejemplo: "¿cuántas ventas hizo el cliente 42 este mes?") y describe qué tabla, qué filtro y qué columnas necesitarí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Nombra FROM, un WHERE y al menos una columna de SELECT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OIN: unir tablas que se necesita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3"/>
              </a:rPr>
              <a:t><![CDATA[SQL esencial y consultas con la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graciones, respaldos y SQL injecti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cómo cambiar tu base sin romperla y por qué nunca se arma una consulta pegando texto del usuari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2026-10-25T05:02:40Z</dcterms:created>
  <dcterms:modified xsi:type="dcterms:W3CDTF">2026-10-25T05:02:40Z</dcterms:modified>
  <dc:title>SQL esencial y consultas con la IA</dc:title>
  <dc:description>Presentación editable del OA «SQL esencial y consultas con la IA». Enlace: https://tecnologia.lumbre.lat/object/iav-c12-r01-oa03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