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2-r01-oa04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knVwokXITG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4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mbiar la base sin romperla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Respaldar automáticamente cada día → Buena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Guardar el único respaldo en el mismo disco → Riesgo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obar restaurar un respaldo de vez en cuando → Buena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igrar en producción sin respaldo previo → Riesgo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Versionar los cambios con migraciones → Buena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anas: respaldo automático, probar restauración, migraciones versionadas. Riesgosas: un solo respaldo en el mismo disco y migrar sin respal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4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4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sar una consulta parametrizada donde el texto viaja como dato, separado de la instru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consulta parametrizada separa la instrucción del dato, así el texto del usuario no puede convertirse en código. Quitar espacios o concatenar no cierran la vulner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consultas parametrizadas (prepared statements) envían los valores por separado, evitando que se interpreten como parte del SQ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4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on cosas distintas: parametrizar protege contra un ataque; el respaldo te salva de un borrado, un fallo de disco o una migración fallida. Uno no sustituye al o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guridad contra inyección y respaldos cubren riesgos diferentes; ambos son necesar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4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rmo las consultas pegando directamente lo que escribe el usu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egar texto del usuario en la consulta abre la puerta al SQL injection. Las otras dos son prácticas correctas de migración y respal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ncatenar entradas del usuario en SQL es la causa clásica de inyección; se evita con consultas parametriz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4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s tres hábitos para la base de tu producto: ¿con qué frecuencia respaldarás, qué harás antes de una migración y cómo le dirás a la IA que use consultas parametrizad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4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Operación segura de la ba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767" r:id="rId1"/>
    <p:sldLayoutId id="2481911768" r:id="rId2"/>
    <p:sldLayoutId id="2481911769" r:id="rId3"/>
    <p:sldLayoutId id="248191177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35befb57068bfada1ad99f7305cbf88f08f957f256ddd981.jpg"/>
  <Relationship Id="rId3" Type="http://schemas.openxmlformats.org/officeDocument/2006/relationships/hyperlink" Target="https://tecnologia.lumbre.lat/object/iav-c12-r01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4" TargetMode="External"/>
  <Relationship Id="rId3" Type="http://schemas.openxmlformats.org/officeDocument/2006/relationships/hyperlink" Target="https://tecnologia.lumbre.lat/object/iav-c12-r01-oa04" TargetMode="External"/>
  <Relationship Id="rId4" Type="http://schemas.openxmlformats.org/officeDocument/2006/relationships/hyperlink" Target="https://tecnologia.lumbre.lat/object/iav-c12-r01-oa04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knVwokXITGI2.jpg"/>
  <Relationship Id="rId3" Type="http://schemas.openxmlformats.org/officeDocument/2006/relationships/hyperlink" Target="https://tecnologia.lumbre.lat/object/iav-c12-r01-oa04" TargetMode="External"/>
  <Relationship Id="rId4" Type="http://schemas.openxmlformats.org/officeDocument/2006/relationships/hyperlink" Target="https://www.youtube.com/watch?v=knVwokXITGI" TargetMode="External"/>
  <Relationship Id="rId5" Type="http://schemas.openxmlformats.org/officeDocument/2006/relationships/hyperlink" Target="https://www.youtube.com/watch?v=knVwokXITGI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4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4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4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4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4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4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4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4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4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4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gracione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ald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vi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Q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jectio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2-r01-oa04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4"/>
              </a:rPr>
              <a:t><![CDATA[Migraciones, respaldos y evitar el SQL injec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qué son las migraciones y los respaldos, y por qué el SQL injection ocurre al concatenar datos del usuario: usar consultas parametrizad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base va a cambiar y algún día se va a caer. Aquí aprendes a modificarla de forma ordenada, a respaldar y a cerrar la puerta más común: dejar que un texto del usuario se ejecute como consult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4"/>
              </a:rPr>
              <a:t><![CDATA[Migraciones, respaldos y evitar el SQL injec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igraciones · respaldos · SQL injection · segurida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biar la base sin romper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4"/>
              </a:rPr>
              <a:t><![CDATA[Migraciones, respaldos y evitar el SQL injec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2.0, autor: Junta de Andalucía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biar la base sin romper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2-r01-oa04"/>
              </a:rPr>
              <a:t><![CDATA[Migraciones, respaldos y evitar el SQL injec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son las BASES DE DATOS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base de datos explicada sin tecnicismos. Te da el mapa mental que necesitas para diseñar la tuya con la 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biar la base sin romper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4"/>
              </a:rPr>
              <a:t><![CDATA[Migraciones, respaldos y evitar el SQL injec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producto va a crecer y vas a necesitar agregar un campo, quitar una columna o crear una tabla. Hacerlo a mano, tabla por tabla, es un camino seguro a perder datos.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g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un archivo que describe el cambio de estructura de forma ordenada y reversible, como el historial de versiones de un documen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ugar de 'ya quedó', dices 'aplico la migración 0003 agrega el campo teléfono' y todos los entornos quedan iguales: tu máquina, el servidor y el de tu soci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biar la base sin romper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4"/>
              </a:rPr>
              <a:t><![CDATA[Migraciones, respaldos y evitar el SQL injec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migrar, respal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migración cambia estructura. La costumbre profesional es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ar 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aplicar cambios delicados, para poder regresar si algo sale mal. Respaldo y migración son parej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aldo: tu seguro contra el desastr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4"/>
              </a:rPr>
              <a:t><![CDATA[Migraciones, respaldos y evitar el SQL injec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backup) es una copia de tus datos guardada aparte. No es opcional: los discos fallan, alguien borra por error, una migración se complica. Reglas mínimas: respald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á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no depende de tu memoria), guardad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la misma máquina, y con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 de restau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vez en cuando, porque un respaldo que no se puede restaurar no es respald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4"/>
              </a:rPr>
              <a:t><![CDATA[Migraciones, respaldos y evitar el SQL injec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Respaldo: tu seguro contra el desast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práctica de cuidado de da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uena práctic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iesgos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spaldar automáticamente cada dí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Guardar el único respaldo en el mismo disc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obar restaurar un respaldo de vez en cuand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igrar en producción sin respaldo previ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4"/>
              </a:rPr>
              <a:t><![CDATA[Migraciones, respaldos y evitar el SQL injec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Versionar los cambios con migracio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QL injection: cuando el usuario escribe tu consul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4"/>
              </a:rPr>
              <a:t><![CDATA[Migraciones, respaldos y evitar el SQL injec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 un formulario de inicio de sesión. Si tu código arma la consult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g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 que escribió el usuario, alguien puede escribir en el campo de usuario algo como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' OR 1=1 --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86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tu consulta, que debía buscar a un usuario, de pronto devuelv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s registros y lo deja entrar sin contraseña. Eso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QL inject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datos del usuario que se ejecutan como si fueran códig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QL injection: cuando el usuario escribe tu consul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4"/>
              </a:rPr>
              <a:t><![CDATA[Migraciones, respaldos y evitar el SQL injec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versión segura, el texto del usuario nunca forma parte de la consulta: se envía como dato, no como instrucció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4"/>
              </a:rPr>
              <a:t><![CDATA[Migraciones, respaldos y evitar el SQL injec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3762375"/>
                <a:gridCol w="43529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ulnerable (concatena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guro (parametriza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"SELECT * FROM usuarios WHERE nombre = '" . $usu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LECT * FROM usuarios WHERE nombre = ? (y el valor va aparte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4"/>
              </a:rPr>
              <a:t><![CDATA[Migraciones, respaldos y evitar el SQL injec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QL injection: cuando el usuario escribe tu consul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defensa correcta contra el SQL injection al buscar a un usuario por lo que escribió en un formulari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rmar la consulta sumando el texto del usuario con un má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sar una consulta parametrizada donde el texto viaja como dato, separado de la instruc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edirle a la IA que genere la consulta en el moment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itar los espacios del texto del usuari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4"/>
              </a:rPr>
              <a:t><![CDATA[Migraciones, respaldos y evitar el SQL injec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QL injection: cuando el usuario escribe tu consul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sé una consulta parametrizada, ya no necesito respaldos de la bas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4"/>
              </a:rPr>
              <a:t><![CDATA[Migraciones, respaldos y evitar el SQL injec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QL injection: cuando el usuario escribe tu consul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lan de manejo de base de datos tiene una decisión peligrosa. Marca la líne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plico migraciones versionadas y respaldo antes de cada cambio grand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rmo las consultas pegando directamente lo que escribe el usuar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ogramo un respaldo automático en otro servido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4"/>
              </a:rPr>
              <a:t><![CDATA[Migraciones, respaldos y evitar el SQL injec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QL injection: cuando el usuario escribe tu consul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s tres hábitos para la base de tu producto: ¿con qué frecuencia respaldarás, qué harás antes de una migración y cómo le dirás a la IA que use consultas parametrizad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é concreto: "respaldo diario automático a la nube" en vez de "cada rato"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peración segura de la b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4"/>
              </a:rPr>
              <a:t><![CDATA[Migraciones, respaldos y evitar el SQL injec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Migras con orden, respaldas y cierras la puerta al injectio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migración, la regla de respaldo antes de cambiar y las consultas parametrizada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QL injection: cuando el usuario escribe tu consul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4"/>
              </a:rPr>
              <a:t><![CDATA[Migraciones, respaldos y evitar el SQL injec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diseñas de verdad la base de datos de una app real, juntando todo el curs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2026-10-25T02:31:34Z</dcterms:created>
  <dcterms:modified xsi:type="dcterms:W3CDTF">2026-10-25T02:31:34Z</dcterms:modified>
  <dc:title>Migraciones, respaldos y evitar el SQL injection</dc:title>
  <dc:description>Presentación editable del OA «Migraciones, respaldos y evitar el SQL injection». Enlace: https://tecnologia.lumbre.lat/object/iav-c12-r01-oa04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