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2-r01-oa05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nVwokXIT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so: una cafetería que quiere vender en líne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Levanta las entida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cosas distintas hay que guardar? Para la cafetería: cliente, producto (del menú) y pedido. Cada una será una tabla. Si te sale una tabla que mezcla dos cosas, sepár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Define campos con ti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ra cada tabla, lista sus campos y su tipo. producto: nombre (texto), precio (número). cliente: nombre (texto), telefono (texto). pedido: fecha (fecha), total (número), cliente_id (númer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Conecta con clav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o pedido pertenece a un cliente: agrega cliente_id como foránea en pedidos. Un pedido puede incluir muchos productos y un producto aparece en muchos pedidos: eso es muchos a muchos y pide una tabla puente pedido_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Escribe tres consultas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ide en español lo que Doña Martha necesita ver: los pedidos de hoy, el producto más vendido, los clientes de Zapopan. Redacta qué tabla, qué filtro y qué columnas llevaría cada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Cierra con respaldo y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de la frecuencia de respaldo (por ejemplo, diario automático), que siempre respaldarás antes de migrar, y que toda consulta usará parámetros para evitar el SQL inje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12-r01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ra la tabla únic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a consulta será más lenta y propensa a errores porque los datos están duplicados y sin relaciones cla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 datos duplicados y sin relaciones, las agrupaciones (como contar por producto) se vuelven lentas y frágiles. Un buen diseño con foráneas e índices esc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 escala, el diseño normalizado con claves e índices hace las consultas más rápidas y confiables; el desorden se paga al crec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Predicción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o haría por mi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de tu confianza: si estás en el primer nivel, vuelve a las cuatro primeras lecciones antes de diseñar el tu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fianza crece haciendo: diseñar tu propio caso es la prueba real de que el modelo de tablas, claves y relaciones ya es tu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5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entrega del proyecto para TU producto (no el de la cafetería): lista tus tablas con dos o tres campos cada una y su tipo, indica las relaciones, y anota tu regla de respaldo y tu regla de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erraste el curso de Bases de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31" r:id="rId1"/>
    <p:sldLayoutId id="2481920832" r:id="rId2"/>
    <p:sldLayoutId id="2481920833" r:id="rId3"/>
    <p:sldLayoutId id="248192083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e6dacd53b290b77b8f5ba818c6ea7ae1c9f014f7ef2791b1.jpg"/>
  <Relationship Id="rId3" Type="http://schemas.openxmlformats.org/officeDocument/2006/relationships/hyperlink" Target="https://tecnologia.lumbre.lat/object/iav-c12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hyperlink" Target="https://tecnologia.lumbre.lat/object/iav-c12-r01-oa05" TargetMode="External"/>
  <Relationship Id="rId4" Type="http://schemas.openxmlformats.org/officeDocument/2006/relationships/hyperlink" Target="https://tecnologia.lumbre.lat/object/iav-c12-r01-oa05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nVwokXITGI2.jpg"/>
  <Relationship Id="rId3" Type="http://schemas.openxmlformats.org/officeDocument/2006/relationships/hyperlink" Target="https://tecnologia.lumbre.lat/object/iav-c12-r01-oa05" TargetMode="External"/>
  <Relationship Id="rId4" Type="http://schemas.openxmlformats.org/officeDocument/2006/relationships/hyperlink" Target="https://www.youtube.com/watch?v=knVwokXITGI" TargetMode="External"/>
  <Relationship Id="rId5" Type="http://schemas.openxmlformats.org/officeDocument/2006/relationships/hyperlink" Target="https://www.youtube.com/watch?v=knVwokXIT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5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todo el curso diseñando el modelo de datos de una aplicación real: tablas, campos con tipo, relaciones, consultas clave y decisiones de respaldo y segu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que cierra el curso. Tomarás un caso de una PyME de Guadalajara y entregarás su base de datos bien pensada, lista para pasarle la especificación a un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diseño · modelo de datos · caso re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afetería que quiere vender en lí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2.0, autor: Fundación General Universidad La Laguna from La Laguna, Españ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afetería que quiere vender en lí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as BASES DE DATO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explicada sin tecnicismos. Te da el mapa mental que necesitas para diseñar la tuya con l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afetería que quiere vender en líne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ña Martha tiene una cafetería en Zapopan. Hoy toma pedidos por WhatsApp en una libreta y ya perdió dos semanas de datos cuando se le mojó. Quiere una app sencilla donde el cliente vea el menú, haga pedidos y ella registre qué se vendió y a quié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no es programar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la base de 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ntregar una especificación clara para que una IA la construya bien. Esto es exactamente lo que hace un buen vibe cod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: una cafetería que quiere vender en líne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entreg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ocumento corto con: tus tablas y sus campos (con tipo), cómo se relacionan, tres consultas clave, y tus decisiones de respaldo y seguridad. Con eso, cualquier IA construye sobre un cimiento fir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a paso guiado · Ruta del proyect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vanta las entida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sas distintas hay que guardar? Para la cafetería: cliente, producto (del menú) y pedido. Cada una será una tabla. Si te sale una tabla que mezcla dos cosas, sepáral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a paso guiado · Ruta del proyect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ne campos con tip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cada tabla, lista sus campos y su tipo. producto: nombre (texto), precio (número). cliente: nombre (texto), telefono (texto). pedido: fecha (fecha), total (número), cliente_id (número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a paso guiado · Ruta del proyect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 con cl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pedido pertenece a un cliente: agrega cliente_id como foránea en pedidos. Un pedido puede incluir muchos productos y un producto aparece en muchos pedidos: eso es muchos a muchos y pide una tabla puente pedido_produc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a paso guiado · Ruta del proyect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e tres consultas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en español lo que Doña Martha necesita ver: los pedidos de hoy, el producto más vendido, los clientes de Zapopan. Redacta qué tabla, qué filtro y qué columnas llevaría cada u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a paso guiado · Ruta del proyect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 con respaldo y segu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la frecuencia de respaldo (por ejemplo, diario automático), que siempre respaldarás antes de migrar, y que toda consulta usará parámetros para evitar el SQL inje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borrador para critiqu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propuso guardar todo en una sola tabla 'pedidos' con columnas: cliente_nombre, cliente_telefono, producto_nombre, producto_precio, cantidad, fecha. Vamos a juzgar esa decisión con lo que aprendis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 la tabla únic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a por qué una sola tabla que mezcla cliente, producto y pedido es un mal diseño para la cafeter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71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todo junto duplica información y vuelve frágil el siste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38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24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éfono del cliente se repite en cada uno de sus pedid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14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909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simplicidad se paga caro al crecer: separar con foráneas escala y conserva la histor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 la tabla únic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seño separado con claves es la base de un sistema que no colap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ambia el precio de un producto, se pierde el precio real de las ventas pas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67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dirá que una sola tabla es más simple de escribir al inici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857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Predi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borrador para critiqu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ña Martha crece y en seis meses tendrá 40,000 pedidos. Si deja la tabla única mal diseñada, ¿qué problema es más probable al consultar "los 10 productos más vendidos"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sulta será más lenta y propensa a errores porque los datos están duplicados y sin relaciones cla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nsulta será igual de rápida; el diseño no importa con muchos da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base se volverá a diseñar sol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Predi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necesitará menos espacio del disc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borrador para critiqu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an seguro te sientes de entregar el diseño de base de datos de tu propio producto siguiendo estos pas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ecesito repasar el cur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dría con guí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haría por mi cuent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borrador para critiqu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entrega del proyecto para TU producto (no el de la cafetería): lista tus tablas con dos o tres campos cada una y su tipo, indica las relaciones, y anota tu regla de respaldo y tu regla de segur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Formato sugerido: tabla → campos (tipo); luego "clientes 1—N pedidos"; luego tres consultas; luego respaldo diario y consultas parametriz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borrador para critiqu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base de datos bien diseñada no se nota; una mal diseñada se nota todos los día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Regla de campo para vibe coder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raste el curso de Bases de da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Felicidades: completaste el Nivel 1. Ya entiendes el problema, hablas con la IA, integras APIs y ordenas datos. Toca constru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s cuatro primeras lecciones y vuelve al diseño: tablas, claves, consultas y segurid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borrador para critique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5"/>
              </a:rPr>
              <a:t><![CDATA[Proyecto: diseña la base de datos de una app re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12 y del Nivel 1 (Entende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gues la ruta haci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 2 (Construi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mpezando por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tes de IA desde 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tu software deja de esperar clics y empieza a actuar sol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2026-10-25T05:02:38Z</dcterms:created>
  <dcterms:modified xsi:type="dcterms:W3CDTF">2026-10-25T05:02:38Z</dcterms:modified>
  <dc:title>Proyecto: diseña la base de datos de una app real</dc:title>
  <dc:description>Presentación editable del OA «Proyecto: diseña la base de datos de una app real». Enlace: https://tecnologia.lumbre.lat/object/iav-c12-r01-oa05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