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3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Asd9pOIcL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blema: responde seguro aunque no sep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genera la respuesta más probable palabra a palabra, y no tiene tu política real a la v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odelo predice texto plausible; si nunca vio tu política, rellena con algo general que suena bien. No es maldad ni fallo de datos: es su forma de funcionar sin la fuente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LLM produce la continuación más probable; sin acceso a tus documentos, inventa detalles verosímiles pero no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: al darle el pedazo pertinente de tu documento y pedirle que cite de ahí, la respuesta queda anclada en hechos tuyos, no en la memoria general del mode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trieval Augmented Generation recupera fragmentos relevantes y los usa como contexto, reduciendo respuestas invent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e pregunto cosas de mis políticas sin darle ningún documento, a ver si adiv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eguntar por tus políticas sin darle el documento es justo invitar a la alucinación: responderá de memoria general. Las otras dos (usar solo sus archivos y pedir citas) son las buenas prác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edir información privada sin proporcionar la fuente expone a una respuesta inventada; RAG exige que la fuente esté dispon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una pregunta sobre TU negocio que una IA respondería mal de memoria (un precio, una garantía, un procedimiento). Luego responde: ¿qué documento tendría que consultar para acert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66" r:id="rId1"/>
    <p:sldLayoutId id="2481920767" r:id="rId2"/>
    <p:sldLayoutId id="2481920768" r:id="rId3"/>
    <p:sldLayoutId id="248192076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94ac9655a3a29156a143a6a53d08aad2947ceba04e69ad41.jpg"/>
  <Relationship Id="rId3" Type="http://schemas.openxmlformats.org/officeDocument/2006/relationships/hyperlink" Target="https://tecnologia.lumbre.lat/object/iav-c13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hyperlink" Target="https://tecnologia.lumbre.lat/object/iav-c13-r01-oa01" TargetMode="External"/>
  <Relationship Id="rId4" Type="http://schemas.openxmlformats.org/officeDocument/2006/relationships/hyperlink" Target="https://tecnologia.lumbre.lat/object/iav-c13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Asd9pOIcLg2.jpg"/>
  <Relationship Id="rId3" Type="http://schemas.openxmlformats.org/officeDocument/2006/relationships/hyperlink" Target="https://tecnologia.lumbre.lat/object/iav-c13-r01-oa01" TargetMode="External"/>
  <Relationship Id="rId4" Type="http://schemas.openxmlformats.org/officeDocument/2006/relationships/hyperlink" Target="https://www.youtube.com/watch?v=uAsd9pOIcLg" TargetMode="External"/>
  <Relationship Id="rId5" Type="http://schemas.openxmlformats.org/officeDocument/2006/relationships/hyperlink" Target="https://www.youtube.com/watch?v=uAsd9pOIcL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uci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G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duc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por qué un modelo de lenguaje inventa respuestas y cómo RAG reduce eso dándole acceso a tus documentos reales con fu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suena segura incluso cuando se equivoca. Aquí entiendes de dónde vienen las alucinaciones y por qué consultar tus propias fuentes las baja muchísim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ucinaciones · RAG · fuentes · confiabi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: responde seguro aunque no se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G ancla a la IA en tus documentos: respuestas con fuente, no suposi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: responde seguro aunque no se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RAG? - Clase con código y ejemp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peline RAG explicado con ejemplo real. Aquí verás de qué hablamos cuando decimos anclar la IA en tus propios docume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: responde seguro aunque no sep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de lenguaje aprendió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ecir la siguiente 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texto de internet. No consulta una base de datos de hechos: construye la respuesta que suena más probable. Por eso puede inventar un precio, una política de tu empresa o una ley que no existe, y decirlo con total seguridad. A eso se le llam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c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blema crece con lo que el model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tus documentos internos, tus precios de hoy, tus procedimientos. Ahí RAG es la solu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: responde seguro aunque no sep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RAG en una fra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G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generación aumentada por recuperación) es: antes de responder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 tus docum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toma los pedazos relevantes y contest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ándolos como fu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de memor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dos formas de contestar un examen. La primera: de memoria, y si no te acuerdas, inventas con confianza. La segunda: con el manual abierto, buscas el dato y citas la página. RAG convierte a la IA del primer tipo al segundo: le da el manual y le exige mirar ahí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ble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Inventa hech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No conoce lo inter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olu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Buscar en fuent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ponder citan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ananci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enos errore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puestas auditabl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: responde seguro aunque no se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 modelo de lenguaje puede inventar la política de devolución de tu tienda con total seguridad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siempre miente a propós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genera la respuesta más probable palabra a palabra, y no tiene tu política real a la vi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su base de datos está corrup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no entiende el españ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: responde seguro aunque no se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G reduce alucinaciones porque obliga a la IA a responder apoyándose en fragmentos reales de tus docum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: responde seguro aunque no se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ueño describe cómo usa la IA para consultar sus políticas. Una frase revela un riesgo. Már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pido que responda solo con los documentos de la empresa que le pasé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 pregunto cosas de mis políticas sin darle ningún documento, a ver si adivi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o que cada respuesta cite de qué archivo salió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: responde seguro aunque no se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una pregunta sobre TU negocio que una IA respondería mal de memoria (un precio, una garantía, un procedimiento). Luego responde: ¿qué documento tendría que consultar para acer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xiste ese documento en digital, ese es tu primer insumo para el RAG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: responde seguro aunque no se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1"/>
              </a:rPr>
              <a:t><![CDATA[Por qué una IA alucina y cómo RAG lo redu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eddings y búsqueda semán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la máquina encuentra el pedazo correcto de tu documento aunque uses otras palabr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2026-10-25T05:01:33Z</dcterms:created>
  <dcterms:modified xsi:type="dcterms:W3CDTF">2026-10-25T05:01:33Z</dcterms:modified>
  <dc:title>Por qué una IA alucina y cómo RAG lo reduce</dc:title>
  <dc:description>Presentación editable del OA «Por qué una IA alucina y cómo RAG lo reduce». Enlace: https://tecnologia.lumbre.lat/object/iav-c13-r01-oa01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