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3-r01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3-r01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3-r01-oa02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iav-c13-r01-oa02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uAsd9pOIcL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3-r01-oa02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Buscar por significado, no por letras» (2 de 2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Porque las huellas de significado de la pregunta y de "Facturación" caen cerca en el mapa de embedding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búsqueda semántica acerca textos por significado, no por coincidencia literal. Por eso une "comprobante" con "Facturación". No fue coincidencia ni palabra exac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os embeddings mapean fragmentos a vectores; la recuperación semántica trae los más cercanos al vector de la consul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3-r01-oa02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Verdad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Sí: es una huella del **sentido**. Dos textos distintos con la misma idea producen huellas parecidas, aunque uno sea largo y el otro cor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Un embedding es una representación vectorial del significado; su similitud refleja cercanía semántica, no longitu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3-r01-oa02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A) Encontramos el documento si el usuario escribe el término tal cual aparec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primera línea es búsqueda literal: exige la palabra exacta. Sinónimos y cercanía de significado (líneas 2 y 3) ya son semántica. La literal es la que se queda cor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Depender de la coincidencia literal es búsqueda por palabras; manejar sinónimos y proximidad semántica es búsqueda vectori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3-r01-oa02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Toma dos formas distintas de preguntar lo mismo sobre tu negocio (una con palabras muy diferentes). Explica en una línea por qué la búsqueda por palabras exactas fallaría y la semántica acertarí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3-r01-oa02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17371" r:id="rId1"/>
    <p:sldLayoutId id="2481917372" r:id="rId2"/>
    <p:sldLayoutId id="2481917373" r:id="rId3"/>
    <p:sldLayoutId id="2481917374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e77c7a90a78e944e7fdd1e9d52158b58042f6766f01c68f61.jpg"/>
  <Relationship Id="rId3" Type="http://schemas.openxmlformats.org/officeDocument/2006/relationships/hyperlink" Target="https://tecnologia.lumbre.lat/object/iav-c13-r01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3-r01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3-r01-oa02" TargetMode="External"/>
  <Relationship Id="rId3" Type="http://schemas.openxmlformats.org/officeDocument/2006/relationships/hyperlink" Target="https://tecnologia.lumbre.lat/object/iav-c13-r01-oa02" TargetMode="External"/>
  <Relationship Id="rId4" Type="http://schemas.openxmlformats.org/officeDocument/2006/relationships/hyperlink" Target="https://tecnologia.lumbre.lat/object/iav-c13-r01-oa02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uAsd9pOIcLg2.jpg"/>
  <Relationship Id="rId3" Type="http://schemas.openxmlformats.org/officeDocument/2006/relationships/hyperlink" Target="https://tecnologia.lumbre.lat/object/iav-c13-r01-oa02" TargetMode="External"/>
  <Relationship Id="rId4" Type="http://schemas.openxmlformats.org/officeDocument/2006/relationships/hyperlink" Target="https://www.youtube.com/watch?v=uAsd9pOIcLg" TargetMode="External"/>
  <Relationship Id="rId5" Type="http://schemas.openxmlformats.org/officeDocument/2006/relationships/hyperlink" Target="https://www.youtube.com/watch?v=uAsd9pOIcLg" TargetMode="External"/>
  <Relationship Id="rId6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3-r01-oa02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3-r01-oa02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3-r01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3-r01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3-r01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3-r01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3-r01-oa02" TargetMode="External"/>
  <Relationship Id="rId3" Type="http://schemas.openxmlformats.org/officeDocument/2006/relationships/hyperlink" Target="/object/iav-c13-r01-oa01" TargetMode="External"/>
  <Relationship Id="rId4" Type="http://schemas.openxmlformats.org/officeDocument/2006/relationships/hyperlink" Target="/object/iav-c13-r01-oa03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mbedding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búsqued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mántic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órmula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13-r01-oa02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3-r01-oa02"/>
              </a:rPr>
              <a:t><![CDATA[Embeddings y búsqueda semántica sin fórmul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ender qué es un embedding y la búsqueda semántica, y por qué encuentran información por significado y no por palabras exac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908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 hace la máquina para saber que "¿cuánto cuesta?" y "precio del servicio" van del mismo tema. Aquí, sin matemática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381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7719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embeddings · búsqueda semántica · vector · similitu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Buscar por significado, no por letr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3-r01-oa02"/>
              </a:rPr>
              <a:t><![CDATA[Embeddings y búsqueda semántica sin fórmul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libre de Wikimedia Commons (CC BY 4.0, autor: Daniel Voigt Godoy)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wikimedia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Buscar por significado, no por letr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13-r01-oa02"/>
              </a:rPr>
              <a:t><![CDATA[Embeddings y búsqueda semántica sin fórmul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1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¿Qué es RAG? - Clase con código y ejempl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362200"/>
            <a:ext cx="4267200" cy="1314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ipeline RAG explicado con ejemplo real. Aquí verás de qué hablamos cuando decimos anclar la IA en tus propios documento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3790950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Buscar por significado, no por letra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3-r01-oa02"/>
              </a:rPr>
              <a:t><![CDATA[Embeddings y búsqueda semántica sin fórmul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buscador antiguo solo encuentra la palabra exacta: si escribes 'factura', no te muestra el párrafo que dice 'comprobante de cobro'. L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úsqueda semán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ntiende de qué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l texto y encuentra lo relacionado aunque use otras palabra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 eso existen los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bedding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cada pedazo de texto se convierte en una lista larga de números (una 'huella de significado'). Textos con sentido parecido terminan con huellas parecida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Buscar por significado, no por letra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3-r01-oa02"/>
              </a:rPr>
              <a:t><![CDATA[Embeddings y búsqueda semántica sin fórmul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1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33550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733550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analogía del map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ina que cada frase es un punto en un mapa gigante. Frases hermanas ("precio" y "¿cuánto cuesta?") caen cerquita. Buscar es simple: localizas tu pregunta en el mapa y tomas los puntos más cercano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95275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necesitas calcular nada de esto. Como vibe coder, lo que decides es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 documento fragmen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 qué tama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hacer los pedazos y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tos result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mostrarle a la IA. Los embeddings y el mapa los pone la herramienta; el criterio del contenido es tuyo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3-r01-oa02"/>
              </a:rPr>
              <a:t><![CDATA[Embeddings y búsqueda semántica sin fórmul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Buscar por significado, no por letr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cliente escribe "¿me pueden dar un comprobante de lo que pagó?". ¿Por qué la búsqueda semántica encuentra el párrafo titulado "Facturación" aunque no dice "comprobante"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Porque buscó la palabra exacta "comprobante" en el document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Porque las huellas de significado de la pregunta y de "Facturación" caen cerca en el mapa de embedding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7242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Porque el documento se ordenó por fecha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41052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Porque la IA lo inventó y por coincidencia acertó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3-r01-oa02"/>
              </a:rPr>
              <a:t><![CDATA[Embeddings y búsqueda semántica sin fórmul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Buscar por significado, no por letr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embedding convierte un texto en una lista de números que representa su significado, no la cantidad de palabr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3-r01-oa02"/>
              </a:rPr>
              <a:t><![CDATA[Embeddings y búsqueda semántica sin fórmul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Buscar por significado, no por letr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equipo describe su buscador interno. Una línea revela que aún usa solo palabras exactas. Márcal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ncontramos el documento si el usuario escribe el término tal cual aparec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También arrojamos resultados aunque el usuario use sinónimo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3528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Agrupamos fragmentos por cercanía de significado entre sí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3-r01-oa02"/>
              </a:rPr>
              <a:t><![CDATA[Embeddings y búsqueda semántica sin fórmul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Buscar por significado, no por letr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ma dos formas distintas de preguntar lo mismo sobre tu negocio (una con palabras muy diferentes). Explica en una línea por qué la búsqueda por palabras exactas fallaría y la semántica acertarí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Usa un sinónimo o una pregunta vs. un título de document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429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Buscar por significado, no por letr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3-r01-oa02"/>
              </a:rPr>
              <a:t><![CDATA[Embeddings y búsqueda semántica sin fórmul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 pa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ipeline RAG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unimos fragmentación, embeddings, búsqueda y respuesta con fuente en una sola caden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/object/iav-c13-r01-oa01"/>
              </a:rPr>
              <a:t><![CDATA[Sigue: Por qué una IA alucina y cómo RAG lo reduc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la misma ruta para continuar aprendiend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86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/object/iav-c13-r01-oa03"/>
              </a:rPr>
              <a:t><![CDATA[Sigue: El pipeline RAG: del documento a la respuesta con fuente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0575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la misma ruta para continuar aprendiend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2026-10-25T04:04:58Z</dcterms:created>
  <dcterms:modified xsi:type="dcterms:W3CDTF">2026-10-25T04:04:58Z</dcterms:modified>
  <dc:title>Embeddings y búsqueda semántica sin fórmulas</dc:title>
  <dc:description>Presentación editable del OA «Embeddings y búsqueda semántica sin fórmulas». Enlace: https://tecnologia.lumbre.lat/object/iav-c13-r01-oa02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