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3-r01-oa03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uAsd9pOIcL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ragmentar el documento en pedazos manejables (chunks). → Convertir cada pedazo en un embedding (huella de significado). → Guardar los embeddings en la base vectorial. → Convertir la pregunta del usuario en un embedding. → Buscar los pedazos más cercanos a la pregunta. → Armar el contexto con esos pedazos y dárselo a la IA. → Responder citando de qué pedazo salió cada d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primeras tres etapas son la **indexación** (se hacen una vez por documento). Desde la pregunta en adelante es la **consulta** (se repite cada vez). Notar esa división te dice dónde revisar cuando algo fa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ipeline RAG separa una fase de ingesta/indexación (chunking + embeddings + vector store) de una fase de recuperación + generación por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3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rdenar la secuencia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manual de nómina se fragmentó tan mal (o tan grande) que la búsqueda no trae el pedazo corr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uando un tema falla y otro funciona con el mismo modelo, el sospechoso es la **recuperación**: fragmentación o búsqueda. Si el pedazo correcto nunca llega al contexto, la IA no puede cit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allos localizados por tema suelen originarse en el chunking o el retrieval, no en el modelo de lenguaje en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. Indexar (fragmentar, embeber, guardar) se hace **una vez por documento** o cuando el documento cambia. Lo que se repite en cada pregunta es la búsqueda y la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ase de ingesta es previa e independiente del volumen de consultas; reindexar en cada pregunta sería inefic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 documento real de tu negocio (un manual, una lista de precios, unos términos). Describe en dos líneas cómo lo fragmentarías: ¿por secciones, por preguntas frecuentes, por página? ¿Qué podría salir mal si lo haces de una sola pieza giga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4577" r:id="rId1"/>
    <p:sldLayoutId id="2481914578" r:id="rId2"/>
    <p:sldLayoutId id="2481914579" r:id="rId3"/>
    <p:sldLayoutId id="248191458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2e99a38c454de3a5c312512ab9e9dc82f4a84dbc6d682771.jpg"/>
  <Relationship Id="rId3" Type="http://schemas.openxmlformats.org/officeDocument/2006/relationships/hyperlink" Target="https://tecnologia.lumbre.lat/object/iav-c13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3" TargetMode="External"/>
  <Relationship Id="rId3" Type="http://schemas.openxmlformats.org/officeDocument/2006/relationships/hyperlink" Target="https://tecnologia.lumbre.lat/object/iav-c13-r01-oa03" TargetMode="External"/>
  <Relationship Id="rId4" Type="http://schemas.openxmlformats.org/officeDocument/2006/relationships/hyperlink" Target="https://tecnologia.lumbre.lat/object/iav-c13-r01-oa03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uAsd9pOIcLg2.jpg"/>
  <Relationship Id="rId3" Type="http://schemas.openxmlformats.org/officeDocument/2006/relationships/hyperlink" Target="https://tecnologia.lumbre.lat/object/iav-c13-r01-oa03" TargetMode="External"/>
  <Relationship Id="rId4" Type="http://schemas.openxmlformats.org/officeDocument/2006/relationships/hyperlink" Target="https://www.youtube.com/watch?v=uAsd9pOIcLg" TargetMode="External"/>
  <Relationship Id="rId5" Type="http://schemas.openxmlformats.org/officeDocument/2006/relationships/hyperlink" Target="https://www.youtube.com/watch?v=uAsd9pOIcLg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3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3" TargetMode="External"/>
  <Relationship Id="rId3" Type="http://schemas.openxmlformats.org/officeDocument/2006/relationships/hyperlink" Target="/object/iav-c13-r01-oa01" TargetMode="External"/>
  <Relationship Id="rId4" Type="http://schemas.openxmlformats.org/officeDocument/2006/relationships/hyperlink" Target="/object/iav-c13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pelin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AG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3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 de principio a fin la cadena RAG (fragmentar, embeber, guardar, buscar, armar contexto, responder citando) y reconocer qué pieza falla cuando la respuesta es ma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G no es un truco, es una cadena con pasos. Recorre el camino completo desde que subes un documento hasta que la IA responde citando de dónde salió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ipeline RAG · fragmentación · contexto · fuent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dena completa, paso a pa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 4.0, autor: Prosa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dena completa, paso a pa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es RAG? - Clase con código y ejempl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ipeline RAG explicado con ejemplo real. Aquí verás de qué hablamos cuando decimos anclar la IA en tus propios documen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dena completa, paso a pa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istema RAG funciona como una línea de producción. Si la respuesta final es mala, casi siempre el problema está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tapa conc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en 'la IA'. Aprender a nombrar las etapas te permite diagnosticar y arreglar en vez de adivin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dos momento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x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reparar tus documentos una vez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esponder cada pregunta)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dena completa, paso a p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etapas del pipeline RAG, desde que subes un documento hasta que recibes la respuesta con fu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vertir cada pedazo en un embedding (huella de significado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uardar los embeddings en la base vectori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vertir la pregunta del usuario en un embedding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uscar los pedazos más cercanos a la pregun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Armar el contexto con esos pedazos y dárselo a la I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124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Responder citando de qué pedazo salió cada da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) Fragmentar el documento en pedazos manejables (chunks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se rompen las cos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 rápido: el síntoma apunta a la etapa, y la etapa tiene un contro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2809875"/>
                <a:gridCol w="2000250"/>
                <a:gridCol w="33051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íntoma en la respues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tapa probable que fa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ajust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ncuentra nada aunque el dato exi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úsqueda / embedding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ar cómo fragmentaste o el tamaño de pedaz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de con datos de un área equivoc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mado de contex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r menos pedazos o filtrar por docu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ta un pedazo pero lo interpreta m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neración (la I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jorar la instrucción de "responde solo con el contexto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390650"/>
        </p:xfrm>
        <a:graphic>
          <a:graphicData uri="http://schemas.openxmlformats.org/drawingml/2006/table">
            <a:tbl>
              <a:tblPr firstRow="1" bandRow="1"/>
              <a:tblGrid>
                <a:gridCol w="2809875"/>
                <a:gridCol w="2000250"/>
                <a:gridCol w="33051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íntoma en la respues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tapa probable que fa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ajust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entó un dato que no estaba en ningún pedaz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lta de anclaj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igir cita obligatoria o rechazar si no hay fu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se rompen las cos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no es todo el docum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tiene u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 de contex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uánto texto admite por mensaje). No le pegues el PDF completo: dile que busque y solo entrégale los pedazos relevantes. Más texto innecesario = más ruido, más costo y peores respuest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ónde se rompen las cos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asistente RAG responde bien preguntas de "Vacaciones" pero mal las de "Nómina", aunque el manual de nómina sí está subido. ¿Cuál es la causa más prob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IA odia la nómi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manual de nómina se fragmentó tan mal (o tan grande) que la búsqueda no trae el pedazo correc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pregunta de nómina siempre llega en otro idiom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hay causa: es az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ónde se rompen las cos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RAG, la indexación de documentos se repite cada vez que un usuario hace una pregu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ónde se rompen las cos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 documento real de tu negocio (un manual, una lista de precios, unos términos). Describe en dos líneas cómo lo fragmentarías: ¿por secciones, por preguntas frecuentes, por página? ¿Qué podría salir mal si lo haces de una sola pieza giga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pedazo que mezcla tres temas confunde a la búsque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71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se rompen las cos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3"/>
              </a:rPr>
              <a:t><![CDATA[El pipeline RAG: del documento a la respuesta con fu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iseñarás la arquitectura de consulta documental de una empresa real, eligiendo fuentes, fragmentación y reglas de respues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3-r01-oa01"/>
              </a:rPr>
              <a:t><![CDATA[Sigue: Por qué una IA alucina y cómo RAG lo redu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13-r01-oa02"/>
              </a:rPr>
              <a:t><![CDATA[Sigue: Embeddings y búsqueda semántica sin fórmul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2026-10-25T03:18:24Z</dcterms:created>
  <dcterms:modified xsi:type="dcterms:W3CDTF">2026-10-25T03:18:24Z</dcterms:modified>
  <dc:title>El pipeline RAG: del documento a la respuesta con fuente</dc:title>
  <dc:description>Presentación editable del OA «El pipeline RAG: del documento a la respuesta con fuente». Enlace: https://tecnologia.lumbre.lat/object/iav-c13-r01-oa03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