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3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Asd9pOIcL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carg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. Fu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sta los documentos autorizados (manuales, tarifas, políticas, FAQ). Anota cuáles NO puede usar el asistente (nómina, datos de pacientes)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. Fragm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cómo troceas cada documento: por sección, por pregunta, por página. Justifica al menos un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. Permi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fine quién ve qué. Un promoter no consulta tarifas de costo; un área no lee documentos de otra. La búsqueda debe respetar 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. Reglas de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la instrucción: "responde solo con el contexto; si no está, di que no lo sabes y a quién escalar; cita el documento de origen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. Traz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se muestra la fuente: nombre del archivo, sección o enlace. Sin cita, la respuesta no sirve para un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eis decisiones de la arquit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. Ver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para 10 preguntas de prueba: 5 con respuesta en los documentos, 3 que NO deben responderse (fuera de alcance), 2 con trampa (dato contradictorio entre archivo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13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13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tu diseño ante el dueño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tu diseño ante el dueño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a comprobar que sabe reconocer cuándo no tiene fuente y escalar, en vez de aluc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buen RAG no solo acierta lo que sabe: **frena** cuando no tiene base. Medir los casos fuera de alcance prueba que la regla "si no está, di que no"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valuar abstención (rechazar sin fuente) es parte clave de la calidad de un sistema RAG, junto con la pr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**regla de respuesta** en una sola oración, la que pegarías en la configuración del asistente. Debe incluir: de dónde responde, qué hace si no sabe, y cómo c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Antes de entregar, confi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10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4082" r:id="rId1"/>
    <p:sldLayoutId id="2481924083" r:id="rId2"/>
    <p:sldLayoutId id="2481924084" r:id="rId3"/>
    <p:sldLayoutId id="24819240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f2efa4dc1aab67efc57ce75eebc6d94b20b7ffbd432426c1.jpg"/>
  <Relationship Id="rId3" Type="http://schemas.openxmlformats.org/officeDocument/2006/relationships/hyperlink" Target="https://tecnologia.lumbre.lat/object/iav-c13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hyperlink" Target="https://tecnologia.lumbre.lat/object/iav-c13-r01-oa04" TargetMode="External"/>
  <Relationship Id="rId4" Type="http://schemas.openxmlformats.org/officeDocument/2006/relationships/hyperlink" Target="https://tecnologia.lumbre.lat/object/iav-c13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Asd9pOIcLg2.jpg"/>
  <Relationship Id="rId3" Type="http://schemas.openxmlformats.org/officeDocument/2006/relationships/hyperlink" Target="https://tecnologia.lumbre.lat/object/iav-c13-r01-oa04" TargetMode="External"/>
  <Relationship Id="rId4" Type="http://schemas.openxmlformats.org/officeDocument/2006/relationships/hyperlink" Target="https://www.youtube.com/watch?v=uAsd9pOIcLg" TargetMode="External"/>
  <Relationship Id="rId5" Type="http://schemas.openxmlformats.org/officeDocument/2006/relationships/hyperlink" Target="https://www.youtube.com/watch?v=uAsd9pOIcL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4" TargetMode="External"/>
  <Relationship Id="rId3" Type="http://schemas.openxmlformats.org/officeDocument/2006/relationships/hyperlink" Target="/object/iav-c13-r01-oa01" TargetMode="External"/>
  <Relationship Id="rId4" Type="http://schemas.openxmlformats.org/officeDocument/2006/relationships/hyperlink" Target="/object/iav-c13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quitec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de punta a punta un sistema de consulta documental (RAG) para una PyME real: fuentes, fragmentación, permisos, reglas de respuesta y plan de verif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tregable final: la arquitectura de un RAG que responda con los documentos de una empresa sin inventar. Decides fuentes, pedazos, permisos y cómo se comprueba que funci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arquitectura RAG · PyME · fuen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2.0, autor: Grand Parc - Bordeaux, France from Franc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RAG? - Clase con código y ejemp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peline RAG explicado con ejemplo real. Aquí verás de qué hablamos cuando decimos anclar la IA en tus propios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diseñar (no a programar todavía) el sistema de consulta con IA de una PyME. Escoge una real o verosímil de tu zona: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 dental en Zapo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ería en Guadalaj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idora de ref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cliente se queja de lo mismo: su equipo pierde tiempo buscando en manuales, tarifas y políticas, y los nuevos preguntan lo mismo una y otra ve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es entregar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un desarrollador pueda construir sin adivin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bueno este entrega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otro lo lea y pued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sin preguntarte 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uentes claras, fragmentación decidida, permisos definidos, reglas de respuesta escritas y un plan para comprobar que no alucina. Si queda ambiguo, el desarrollador rellenará con suposiciones (y tú pagarás el error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Fue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los documentos autorizados (manuales, tarifas, políticas, FAQ). Anota cuáles NO puede usar el asistente (nómina, datos de pacientes) y por qué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Fragmen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cómo troceas cada documento: por sección, por pregunta, por página. Justifica al menos una elec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ermis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quién ve qué. Un promoter no consulta tarifas de costo; un área no lee documentos de otra. La búsqueda debe respetar e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Reglas de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instrucción: "responde solo con el contexto; si no está, di que no lo sabes y a quién escalar; cita el documento de origen"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razabi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muestra la fuente: nombre del archivo, sección o enlace. Sin cita, la respuesta no sirve para un nego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eis decisiones de la arquitectura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Verific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10 preguntas de prueba: 5 con respuesta en los documentos, 3 que NO deben responderse (fuera de alcance), 2 con trampa (dato contradictorio entre archivos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rrador de tu arquitect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Empresa elegida: ___  |  Fuentes autorizadas: ___  |  Fuentes prohibidas: ___  |  Fragmentación: ___  |  Reglas de respuesta: ___  |  Cómo muestro la fuente: ___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diseño ante el dueñ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dice: "Ponle todos los documentos de la empresa, así responde de todo." Tú propones limitar fuentes y permisos. Construye tu argum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 fuentes controladas dan respuestas más confiables que todas las fuentes mezcl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623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AG con documentos sensibles sin permiso expone datos y mezcla contextos que confunden la búsque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diseño ante el dueñ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que dice "eso no lo manejo, te paso con María" es más útil que uno que se inventa una respuesta de nóm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itar fuentes y permisos no quita utilidad: quita errores y riesg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52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sistente busca en todo, una pregunta simple puede traer un pedazo equivocado de otra área y responder mal con aire de certez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diseño ante el dueñ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teme que limitar fuentes haga al asistente "menos completo" y la gente pregunte igual a un huma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plan de verificación incluiste 3 preguntas que el asistente NO debe responder. ¿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 que el sistema se vea limitado y to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a comprobar que sabe reconocer cuándo no tiene fuente y escalar, en vez de alucin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sas preguntas son ilega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alargar la prueba sin motiv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respu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una sola oración, la que pegarías en la configuración del asistente. Debe incluir: de dónde responde, qué hace si no sabe, y cómo c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Formato: "Responde solo con...; si no encuentras...; siempre cita...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egar, confir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10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marcaste las seis, tu arquitectura está lista para que un desarrollador la construya sin adivin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os pasos: falta alguna de las seis decisiones y el sistema quedará ambigu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4"/>
              </a:rPr>
              <a:t><![CDATA[Proyecto: diseña la arquitectura de consulta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13 compl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por qué alucina una IA, qué son los embeddings, cómo corre el pipeline RAG y cómo se diseña una arquitectura de consulta con fuentes y permisos. Siguiente cur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 expertos para 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RAG se vuelve un producto con área, conocimiento y escala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3-r01-oa01"/>
              </a:rPr>
              <a:t><![CDATA[Sigue: Por qué una IA alucina y cómo RAG lo redu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3-r01-oa02"/>
              </a:rPr>
              <a:t><![CDATA[Sigue: Embeddings y búsqueda semántica sin fórmul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481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2026-10-25T05:56:49Z</dcterms:created>
  <dcterms:modified xsi:type="dcterms:W3CDTF">2026-10-25T05:56:49Z</dcterms:modified>
  <dc:title>Proyecto: diseña la arquitectura de consulta de tu empresa</dc:title>
  <dc:description>Presentación editable del OA «Proyecto: diseña la arquitectura de consulta de tu empresa». Enlace: https://tecnologia.lumbre.lat/object/iav-c13-r01-oa04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