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4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4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4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4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Yh97fsDWY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4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ividir no es grati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a tarea es corta y de un solo tipo → Un solo agente ba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arte necesita buscar en web y otra escribir → Separar investigador y reda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que alguien critique el borrador → Añadir un agente revis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r no aporta herramientas ni control → Es sobre-ingeniería: no div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ivisión multiagente se justifica por necesidades de herramienta, control de calidad o separación de contexto; sin ellas, añade costo sin va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4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agente que lea el correo y proponga la respuesta; divides solo si ves fallos concre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mpiezas simple y dejas que **los fallos observados** dicten la división. Cinco agentes de arranque son costo y complejidad apostados a ciegas. Descartar la tecnología tampoco: se usa, con mes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ejor práctica es empezar con la arquitectura mínima y escalar a multiagente según evidencia de falla, no por anticip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4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Más agentes pueden empeorar el resultado: se trasmiten errores entre pasos, sube el costo y se vuelve difícil de depurar. La calidad viene de **acertar el diseño**, no de contar ag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mplejidad multiagente introduce costos, latencia y superficies de error; más componentes no equivalen a mayor ca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4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 proceso de negocio que conozcas de principio a fin. Señala una parte que un solo agente no podría bien (necesita otra herramienta, o un control de calidad, o un contexto distinto). Esa es tu pista para divi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4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426" r:id="rId1"/>
    <p:sldLayoutId id="2481911427" r:id="rId2"/>
    <p:sldLayoutId id="2481911428" r:id="rId3"/>
    <p:sldLayoutId id="248191142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5727c32681e8178608bd2dfbab16780df0d37885ffa249f1.jpg"/>
  <Relationship Id="rId3" Type="http://schemas.openxmlformats.org/officeDocument/2006/relationships/hyperlink" Target="https://tecnologia.lumbre.lat/object/iav-c14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hyperlink" Target="https://tecnologia.lumbre.lat/object/iav-c14-r01-oa01" TargetMode="External"/>
  <Relationship Id="rId4" Type="http://schemas.openxmlformats.org/officeDocument/2006/relationships/hyperlink" Target="https://tecnologia.lumbre.lat/object/iav-c14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Yh97fsDWYg2.jpg"/>
  <Relationship Id="rId3" Type="http://schemas.openxmlformats.org/officeDocument/2006/relationships/hyperlink" Target="https://tecnologia.lumbre.lat/object/iav-c14-r01-oa01" TargetMode="External"/>
  <Relationship Id="rId4" Type="http://schemas.openxmlformats.org/officeDocument/2006/relationships/hyperlink" Target="https://www.youtube.com/watch?v=xYh97fsDWYg" TargetMode="External"/>
  <Relationship Id="rId5" Type="http://schemas.openxmlformats.org/officeDocument/2006/relationships/hyperlink" Target="https://www.youtube.com/watch?v=xYh97fsDWY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4-r01-oa01" TargetMode="External"/>
  <Relationship Id="rId3" Type="http://schemas.openxmlformats.org/officeDocument/2006/relationships/hyperlink" Target="/object/iav-c14-r01-oa02" TargetMode="External"/>
  <Relationship Id="rId4" Type="http://schemas.openxmlformats.org/officeDocument/2006/relationships/hyperlink" Target="/object/iav-c14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rio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4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, según la naturaleza del problema, si basta un agente o conviene un equipo de agentes, y reconocer cuándo dividir es sobre-ingenie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de agentes suena impresionante y a veces es un problema disfrazado. Aquí el criterio para dividir solo cuando el problema lo pi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ultiagente · orquestación · diseño · complej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vidir no es grati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de agentes, cuando el problema lo pide; sin sobre-ingenie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vidir no es grati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ewAI: crea equipos de IA en minu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arma un equipo de agentes con roles distintos. Útil para juzgar cuándo un equipo ayuda y cuándo solo añade complej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vidir no es grati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a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tener varias IA con roles distintos trabajando en cadena: una investiga, otra analiza, otra escribe, otra revisa. Suena a equipo perfecto. Pero cada agente extra aña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ás llamada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ás pasos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 de 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ás donde romperse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incómod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con un agente y divide solo cuando el problema te obl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división debe resolver una dificultad real, no verse sofistica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vidir no es grati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SÍ tiene sentido divid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s cuando: (1) una parte necesit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 herramienta o permi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investigador con navegación, redactor sin él); (2) quieres un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opin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visor que critica al autor); (3) los roles requiere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s muy disti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mezclarlos confunde. Si nada de eso aplica, un agente bien instruido g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vidir no es grati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señal del problema con la decisión de diseño apropi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tarea es corta y de un solo tip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a parte necesita buscar en web y otra escribi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viene que alguien critique el borrad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vidir no aporta herramientas ni contro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parar investigador y redacto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ñadir un agente revis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sobre-ingeniería: no divi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solo agente bast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vidir no es grati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 un sistema que tome tus correos de soporte y redacte respuestas. ¿Cuál planteamiento inicial es el más sa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inco agentes desde el día uno: clasificador, buscador, redactor, revisor, supervis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agente que lea el correo y proponga la respuesta; divides solo si ves fallos concre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modelo distinto para cada cli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ún agente: la IA de agentes es una mo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vidir no es grati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stema con más agentes será casi siempre de mejor calidad que uno con men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vidir no es grati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proceso de negocio que conozcas de principio a fin. Señala una parte que un solo agente no podría bien (necesita otra herramienta, o un control de calidad, o un contexto distinto). Esa es tu pista para divi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esa parte, probablemente un solo agente ya te sirv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vidir no es grati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4-r01-oa01"/>
              </a:rPr>
              <a:t><![CDATA[Un agente o varios: decide por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les, orquestador y 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si decides dividir, cómo asignas papeles y quién dirige la orq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4-r01-oa02"/>
              </a:rPr>
              <a:t><![CDATA[Sigue: Roles, orquestador y flujo de trabaj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86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4-r01-oa03"/>
              </a:rPr>
              <a:t><![CDATA[Sigue: Proyecto: diseña un equipo digital para un proce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57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2026-10-25T02:25:53Z</dcterms:created>
  <dcterms:modified xsi:type="dcterms:W3CDTF">2026-10-25T02:25:53Z</dcterms:modified>
  <dc:title>Un agente o varios: decide por el problema</dc:title>
  <dc:description>Presentación editable del OA «Un agente o varios: decide por el problema». Enlace: https://tecnologia.lumbre.lat/object/iav-c14-r01-oa01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