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5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93sHYwcD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plicar los exáme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Ataca el caso feli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 datos locos, vacíos, larguísimos, en otro idioma. ¿Se rompe feo o avisa bi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plicar los exáme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Imagina al usuario des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e dé doble clic, que cierre a la mitad, que escriba donde no es. Un producto aguanta la torp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plicar los exáme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Piensa en el día que falla la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pasa si la API se cae o cambia? Un producto degrada con gracia, no expl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plicar los exáme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Pregúntate "¿cómo me entero?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n logs ni monitoreo, un problema no existe hasta que un cliente grita. Eso no es op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plicar los exáme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Cuenta el costo por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descuido puede disparar tu factura de API. Un producto pone techo y av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Si la API de IA falla, la pantalla se queda en blanco sin avisar → Manejo de err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puede pedir 10,000 resúmenes y te llega una factura enorme → Co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servicio solo corre en tu laptop, no hay a dónde apunta el cliente → Disponi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os datos de un cliente quedan visibles para otro al compartir enlace → Privac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alla descrita corresponde a un criterio de producción: manejo robusto de errores, control de costo, alta disponibilidad y aislamiento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no tengas idea de cuántas veces se equivocó ni cuánto costó, porque no registras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registro (logs) ni métricas de costo/errores, **no puedes operar**: no sabes qué falla, cuánto cuesta ni cuándo improves. Lo que impresionó en vivo es invisible a la gestión. Eso es de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bservabilidad (logs, métricas) es requisito de producto: sin ella no hay mantenimiento ni control, solo dependencia del momento de la de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unca. Los datos reales llegan vacíos, duplicados, con acentos raros, enormes o en otro formato. **El caso feliz de la demo es la excepción, no la regla.** Un producto se diseña para el dato su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datos reales tienen borde y ruido ausentes en muestras limpias; un producto debe validar y tolerar entradas imperf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algo que hayas prototipado (o en un curso anterior: el asistente, el RAG). De los 12 exámenes, marca los DOS que más te preocupan y escribe una línea de por qué te da miedo que fallen en produ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598" r:id="rId1"/>
    <p:sldLayoutId id="2481917599" r:id="rId2"/>
    <p:sldLayoutId id="2481917600" r:id="rId3"/>
    <p:sldLayoutId id="24819176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ce5d3d395f37a3ca070849dd94dafffd51b6870b232d1d31.jpg"/>
  <Relationship Id="rId3" Type="http://schemas.openxmlformats.org/officeDocument/2006/relationships/hyperlink" Target="https://tecnologia.lumbre.lat/object/iav-c15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hyperlink" Target="https://es.wikipedia.org/wiki/Demo_%28videojuegos%29" TargetMode="External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hyperlink" Target="https://tecnologia.lumbre.lat/object/iav-c15-r01-oa01" TargetMode="External"/>
  <Relationship Id="rId4" Type="http://schemas.openxmlformats.org/officeDocument/2006/relationships/hyperlink" Target="https://tecnologia.lumbre.lat/object/iav-c15-r01-oa01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93sHYwcDlI2.jpg"/>
  <Relationship Id="rId3" Type="http://schemas.openxmlformats.org/officeDocument/2006/relationships/hyperlink" Target="https://tecnologia.lumbre.lat/object/iav-c15-r01-oa01" TargetMode="External"/>
  <Relationship Id="rId4" Type="http://schemas.openxmlformats.org/officeDocument/2006/relationships/hyperlink" Target="https://www.youtube.com/watch?v=j93sHYwcDlI" TargetMode="External"/>
  <Relationship Id="rId5" Type="http://schemas.openxmlformats.org/officeDocument/2006/relationships/hyperlink" Target="https://www.youtube.com/watch?v=j93sHYwcDlI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1" TargetMode="External"/>
  <Relationship Id="rId3" Type="http://schemas.openxmlformats.org/officeDocument/2006/relationships/hyperlink" Target="/object/iav-c15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2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áme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a diferencia entre un prototipo que impresiona y un producto que un cliente puede usar sin ti, mediante una lista de exámenes de produ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funcione en tu laptop es la mitad del camino. Aquí los 12 exámenes que separan una demo aplaudida de un producto que no te despierta a las 3 de la mañ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mo · producto · producción · fiabi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 (videojuegos): Una demo de un videojuego es una demostración distribuida de forma gratuita libremente del mismo por parte de la propia desarrolladora, que próximamente piensa distribuir en el mercado dicho producto, o que está en las primeras etapas de hacerlo. Generalmente está limitada a un período de tiempo determinado o a un momento determinado. Una demostración de juego se presenta en formatos como shareware, disco de demostración, software descargable y demostraciones técnic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esarrolladores normalmente lanzan este tipo de demostraciones técnicas para ayudar al consumidor a decidirse por comprar la versión final del videojue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Demo_%28videojuegos%29"/>
              </a:rPr>
              <a:t><![CDATA[Wikipedia: Demo (videojuego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ente entre la demo que aplauden y el producto que te deja dormir: doce exámenes de producción que hay que pasar uno por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un MVP y cómo desarroll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prototipo y un producto que se puede vender. Este marco acompaña los doce exámenes de producción del cur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unciona cuando la muestras, con el caso feliz, frente a ti, en tu máquina, con tus datos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unciona cuando un desconocido lo usa mal, con datos raros, a las 2 de la tarde de un viernes, sin que tú estés para arreglarlo. Entre una y otro hay un abismo, y ese abismo es este cur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urso donde el principio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be coding 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§ 'no es escribir cualquier cosa y confiar') se pone a prueba: no basta con que se vea que funciona; tiene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fiable cuando nadie mi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2 exámenes de un produ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 · Roles y permisos · Registro (logs) · Manejo de errores · Respaldo · Monitoreo · Control de costos · Privacidad · Mantenimiento · Versiones · Escalabilidad · Disponibilidad. Si tu prototipo suspende varios, tienes una demo, no un produc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Cómo aplicar los exámenes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Ataca el caso feli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datos locos, vacíos, larguísimos, en otro idioma. ¿Se rompe feo o avisa bie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Cómo aplicar los exámenes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Imagina al usuario descu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dé doble clic, que cierre a la mitad, que escriba donde no es. Un producto aguanta la torpez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Cómo aplicar los exámenes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iensa en el día que falla la 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la API se cae o cambia? Un producto degrada con gracia, no explo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Cómo aplicar los exámenes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Pregúntate "¿cómo me entero?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logs ni monitoreo, un problema no existe hasta que un cliente grita. Eso no es oper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Cómo aplicar los exámenes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Cuenta el costo por u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cuido puede disparar tu factura de API. Un producto pone techo y avis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el examen de producción que revela que NO está 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ejo de error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s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sponibil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ivacida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i la API de IA falla, la pantalla se queda en blanco sin avisa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puede pedir 10,000 resúmenes y te llega una factura enor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servicio solo corre en tu laptop, no hay a dónde apunta e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os datos de un cliente quedan visibles para otro al compartir enla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totipo de asistente funciona perfecto en tu demo. ¿Cuál señal revela que aún es una demo y no un produ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se vea bonito y responda rápido en vi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no tengas idea de cuántas veces se equivocó ni cuánto costó, porque no registras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uses la IA más reci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tenga un buen nomb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totipo funciona con datos de ejemplo limpios, se puede asumir que funcionará con los datos reales y desordenados de un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algo que hayas prototipado (o en un curso anterior: el asistente, el RAG). De los 12 exámenes, marca los DOS que más te preocupan y escribe una línea de por qué te da miedo que fallen en produ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rmalmente los que duelen son costos, errores y privac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1"/>
              </a:rPr>
              <a:t><![CDATA[Una demo no es un producto: los 12 exáme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, roles, logs y 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os cuatro cimientos que un cliente serio te va a preguntar antes de confiarte sus da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5-r01-oa02"/>
              </a:rPr>
              <a:t><![CDATA[Sigue: Seguridad, roles, logs y respal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2026-10-25T04:08:45Z</dcterms:created>
  <dcterms:modified xsi:type="dcterms:W3CDTF">2026-10-25T04:08:45Z</dcterms:modified>
  <dc:title>Una demo no es un producto: los 12 exámenes</dc:title>
  <dc:description>Presentación editable del OA «Una demo no es un producto: los 12 exámenes». Enlace: https://tecnologia.lumbre.lat/object/iav-c15-r01-oa01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