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5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93sHYwcDl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use la API key directo en el JavaScript para que el navegador haga las llam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ner la clave en el JavaScript del navegador la hace pública: cualquiera la extrae. Guardarla en el servidor (1) y limitar configuración por rol (3) son corr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credenciales del proveedor nunca deben entregarse al cliente (navegador); se usan solo del lado d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acer copias periódicas Y probar de vez en cuando que puedes restaurar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respaldo no verificado es una esperanza. La regla es: respaldo **periódico + restauración probada**. Y mejor si es automático y está separado del sistema princi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alidez de un respaldo se demuestra restaurándolo; un respaldo nunca probado puede ser corrupto o in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co sano: los logs deben registrar lo necesario sin almacenar de más datos sensibles, porque se vuelven un pasivo de priva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gistro es para **operar**, no para archivar la vida del cliente. Guardar de más crea un riesgo enorme si alguien accede a los logs. Se registra lo mínimo útil, co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logs concentran datos sensibles; minimizar y proteger lo registrado reduce el impacto de una filt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firmar la filtración y dónde quedó expuesta. → Rotar: generar una nueva clave y revocar la vieja en el proveedor. → Actualizar el servidor para que use la nueva clave. → Revisar el uso reciente para detectar consumo anómalo. → Corregir la causa para que no vuelva a expon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confirmas, luego invalidas la llave vieja (esto es lo urgente), actualizas el servidor, revisas daños por el uso y por último arreglas la causa raí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spuesta a una credencial comprometida prioriza revocarla y reemplazarla antes de investigar, y termina corrigiendo la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5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los cuatro cimientos (seguridad, roles, logs, respaldo), ¿cuál tiene hoy tu mejor prototipo y cuál le falta por completo? Una línea de evidencia para cad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5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7" r:id="rId1"/>
    <p:sldLayoutId id="2481917398" r:id="rId2"/>
    <p:sldLayoutId id="2481917399" r:id="rId3"/>
    <p:sldLayoutId id="248191740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fe06d2ad350b8937dade3b2538b79e1cddf116e9cd544fc1.jpg"/>
  <Relationship Id="rId3" Type="http://schemas.openxmlformats.org/officeDocument/2006/relationships/hyperlink" Target="https://tecnologia.lumbre.lat/object/iav-c15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hyperlink" Target="https://tecnologia.lumbre.lat/object/iav-c15-r01-oa02" TargetMode="External"/>
  <Relationship Id="rId4" Type="http://schemas.openxmlformats.org/officeDocument/2006/relationships/hyperlink" Target="https://tecnologia.lumbre.lat/object/iav-c15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93sHYwcDlI2.jpg"/>
  <Relationship Id="rId3" Type="http://schemas.openxmlformats.org/officeDocument/2006/relationships/hyperlink" Target="https://tecnologia.lumbre.lat/object/iav-c15-r01-oa02" TargetMode="External"/>
  <Relationship Id="rId4" Type="http://schemas.openxmlformats.org/officeDocument/2006/relationships/hyperlink" Target="https://www.youtube.com/watch?v=j93sHYwcDlI" TargetMode="External"/>
  <Relationship Id="rId5" Type="http://schemas.openxmlformats.org/officeDocument/2006/relationships/hyperlink" Target="https://www.youtube.com/watch?v=j93sHYwcDl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5-r01-oa02" TargetMode="External"/>
  <Relationship Id="rId3" Type="http://schemas.openxmlformats.org/officeDocument/2006/relationships/hyperlink" Target="/object/iav-c15-r01-oa01" TargetMode="External"/>
  <Relationship Id="rId4" Type="http://schemas.openxmlformats.org/officeDocument/2006/relationships/hyperlink" Target="/object/iav-c15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ridad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l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g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al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5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los cuatro cimientos operativos de un producto: proteger accesos, separar permisos por rol, registrar lo que pasa y poder recuperar los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un cliente te preguntará antes de firmar. Claves API escondidas, permisos por rol, un registro que no guarda datos de más y un respaldo que sí se puede restau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guridad · roles · logs · respal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reguntas que separan amateurs de profesio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El Panter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reguntas que separan amateurs de profesio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un MVP y cómo desarrollar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 prototipo y un producto que se puede vender. Este marco acompaña los doce exámenes de producción del cur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reguntas que separan amateurs de profesio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negocio te va a confiar su operación, hace cuatro preguntas, con o sin palabras técnica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¿están protegidas las llaves de acceso (las API key)?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¿cada quien ve solo lo que debe?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¿hay registro de lo que pasó para revisar después?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algo se borra o se corrompe, ¿se puede recuperar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las cuatro hace tu producto más 'inteligente', pero la ausencia de cualquiera te puede costar el cliente y un problema leg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reguntas que separan amateurs de profesio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on funciones: son seguros que evitan el desastre. Un respaldo sin probar no es respal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219450"/>
                <a:gridCol w="35052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imi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rote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error típico del proto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adie use tu cuenta de IA gratis ni robe acc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API key pegada en el código o expuesta en el naveg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un usuario no vea datos de o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solo usuario "administrador" para to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g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der reconstruir qué pas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registrar nada, o registrar datos sensibles de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al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perder los datos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nca probar que el respaldo sí se puede restau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reguntas que separan amateurs de profesio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PI key expuesta es una fug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clave de IA está en el código que se envía al navegador, cualquiera la copia y gast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tu tarj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acced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tus permi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clave vive en el servidor, nunca en el cliente. Y si se filtró, s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e genera una nueva), no se "esconde un poquito"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reguntas que separan amateurs de profesion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arrollador describe cómo dejó su prototipo. Un detalle es un error de seguridad serio. Márca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PI key de IA la guardo en una variable de entorno del servi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use la API key directo en el JavaScript para que el navegador haga las llam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los usuarios con rol admin pueden cambiar la configura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reguntas que separan amateurs de profesion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práctica hace que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rezca llamarse así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r la base de datos una vez al año y guardarla en un USB en tu caj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acer copias periódicas Y probar de vez en cuando que puedes restaurar u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81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fiar en que el hosting nunca se caerá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62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uardar todo en una sola cuenta de corre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reguntas que separan amateurs de profesion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oducto guarda en los logs "todo por si acaso", incluyendo el contenido completo de los mensajes y datos personales. ¿Qué tan sano es e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uy sano: más información nunca so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co sano: los logs deben registrar lo necesario sin almacenar de más datos sensibles, porque se vuelven un pasivo de privac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á bien mientras quepa en el disc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importa, nadie lee los lo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reguntas que separan amateurs de profesion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flujo de defensa ante una API key que se filtr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otar: generar una nueva clave y revocar la vieja en el provee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ualizar el servidor para que use la nueva clav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r el uso reciente para detectar consumo anómal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rregir la causa para que no vuelva a exponers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nfirmar la filtración y dónde quedó expues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reguntas que separan amateurs de profesion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os cuatro cimientos (seguridad, roles, logs, respaldo), ¿cuál tiene hoy tu mejor prototipo y cuál le falta por completo? Una línea de evidencia para cada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si tu respaldo se restaura, no tienes respaldo todav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reguntas que separan amateurs de profesio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5-r01-oa02"/>
              </a:rPr>
              <a:t><![CDATA[Seguridad, roles, logs y respal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uditarás un prototipo con los 12 exámenes y escribirás su plan realista para volverse produc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5-r01-oa01"/>
              </a:rPr>
              <a:t><![CDATA[Sigue: Una demo no es un producto: los 12 exáme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5-r01-oa03"/>
              </a:rPr>
              <a:t><![CDATA[Sigue: Proyecto: audita un prototipo y planéalo a produ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2026-10-25T04:05:24Z</dcterms:created>
  <dcterms:modified xsi:type="dcterms:W3CDTF">2026-10-25T04:05:24Z</dcterms:modified>
  <dc:title>Seguridad, roles, logs y respaldo</dc:title>
  <dc:description>Presentación editable del OA «Seguridad, roles, logs y respaldo». Enlace: https://tecnologia.lumbre.lat/object/iav-c15-r01-oa02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