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5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j93sHYwcD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misión: de la foto bonita al diagnóstico honesto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Funciona el caso feliz en mi máquina; casi todo está en rojo → Demo (0-3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real lo probó, hay logs básicos y manejo de errores → Prototipo pilotable (31-6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splegado, con roles, respaldo probado y alerta de costos → Producto básico (61-85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onitoreo, versiones, privacidad resuelta y aguanta 10x usuarios → Producto operable (86-10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niveles reflejan cuántos exámenes de producción cumples del todo (verde) frente a los que solo tienes parciales (amarill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los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Prioriza por riesgo de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🔴 en privacidad o en aislamiento de datos puede costarte el contrato y un problema legal. Esos van primero, aunque den menos "puntos de demo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los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Busca el de mayor índice por 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sar de 🔴 a 🟢 suma 8 puntos. Un log básico y una alerta de costo son baratos y mueven mucho el tabl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los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Cierra el que te deja dorm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sponibilidad y monitoreo son los que evitan la llamada a las 3 a.m. Si tu producto vive solo en tu laptop, ese es tu movimiento número uno, pu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los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Escribe el siguiente experi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experimento acotado: "desplegar en un hosting con variables de entorno y activar alertas de error durante una semana". Medible, con fecha y con un criterio de éx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tecnologia.lumbre.lat/object/iav-c15-r01-oa03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¿Por dónde empiezas tu plan? Elige el caso que más se parece al tuyo» (2 de 3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¿Por dónde empiezas tu plan? Elige el caso que más se parece al tuyo» (3 de 3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entregable final en un párrafo: nivel de madurez actual de TU prototipo, los tres exámenes que vas a resolver primero y tu siguiente experimento con fecha y criterio de éx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3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untar a un examen de producción: la interfaz no resuelve seguridad, logs, costos ni disponibilidad, que son los que evitan perder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lan de producto se justifica por **exámenes y riesgo para el cliente**, no por lo impressionante que se vea. Pulir la interfaz de una demo que no registra errores ni controla costos sigue siendo una de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movimiento del plan debe mapear a un criterio de producción (seguridad, logs, costos, disponibilidad, privacidad) o a una métrica; la estética sin fiabilidad no sube el índice de madur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3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15" r:id="rId1"/>
    <p:sldLayoutId id="2481920816" r:id="rId2"/>
    <p:sldLayoutId id="2481920817" r:id="rId3"/>
    <p:sldLayoutId id="24819208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dd9265b92ec21287cf7fbfb6531c8da2ee910d08522a2951.jpg"/>
  <Relationship Id="rId3" Type="http://schemas.openxmlformats.org/officeDocument/2006/relationships/hyperlink" Target="https://tecnologia.lumbre.lat/object/iav-c15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hyperlink" Target="https://tecnologia.lumbre.lat/object/iav-c15-r01-oa03" TargetMode="External"/>
  <Relationship Id="rId4" Type="http://schemas.openxmlformats.org/officeDocument/2006/relationships/hyperlink" Target="https://tecnologia.lumbre.lat/object/iav-c15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j93sHYwcDlI2.jpg"/>
  <Relationship Id="rId3" Type="http://schemas.openxmlformats.org/officeDocument/2006/relationships/hyperlink" Target="https://tecnologia.lumbre.lat/object/iav-c15-r01-oa03" TargetMode="External"/>
  <Relationship Id="rId4" Type="http://schemas.openxmlformats.org/officeDocument/2006/relationships/hyperlink" Target="https://www.youtube.com/watch?v=j93sHYwcDlI" TargetMode="External"/>
  <Relationship Id="rId5" Type="http://schemas.openxmlformats.org/officeDocument/2006/relationships/hyperlink" Target="https://www.youtube.com/watch?v=j93sHYwcDl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ti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éa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5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os doce exámenes de producción y los cuatro cimientos (seguridad, roles, logs, respaldo) para auditar un prototipo real y redactar un plan que lo convierta en produ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tregable del curso: toma un prototipo (tuyo o de un curso previo), pásale la auditoría de los 12 exámenes, puntúa su madurez y escribe el plan de producto con riesgos, costos y un siguiente experimento acot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auditoría · producto · plan · madurez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isión: de la foto bonita al diagnóstico hones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es el puente: tomas lo que ya construiste y lo atraviesas con criterios de producción hasta dejarlo listo para que otro lo use sin t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isión: de la foto bonita al diagnóstico hones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un MVP y cómo desarrollar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uditar, mira de nuevo la diferencia entre prototipo y producto: te dará el lenguaje para justificar cada hallazg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isión: de la foto bonita al diagnóstico hones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s dos objetos anteriores aprendiste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s 12 exámenes) y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eguridad, roles, logs, respaldo). Aquí toc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y plan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Vas a elegir un prototipo concreto —puede ser el asistente de documentación del C09, tu proyecto del C06, o cualquier cosa que ya tengas corriendo— y vas a producir tres entregable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9432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los 12 exámenes, marcada a semáfo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3147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 de madur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e 0 a 100) con el nivel al que pertenece ho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isión: de la foto bonita al diagnóstico hones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181225"/>
            <a:ext cx="8115300" cy="14954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181225"/>
            <a:ext cx="38100" cy="14954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 de 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os tres movimientos que más madurez te compran con el menor esfuerzo, su costo y tu siguiente exper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57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 de oro del proyec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657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 escribir "ya casi está listo". Cada afirmación de tu plan debe apuntar a un examen concreto o a una métrica. Si no puedes señalar qué examen cubre, no es un plan: es un dese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 · La auditoría de los 12 exáme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cada examen y asigna un semáfo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🟢 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🟡 pa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🔴 no 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é brutalmente honesto: el objetivo no es que salga verde, es saber exactamente dónde duele. Usa esta tabla como plantilla y llénala para TU prototi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 · La auditoría de los 12 exáme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 de auditoría. Los semáforos sugeridos son un ejemplo: tu trabajo es justificar cada uno con evidencia real de tu prototip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514600"/>
                <a:gridCol w="126682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am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/ qué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as claves API están fuera del código y del repositori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🟡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ribe aquí lo que observaste en tu protot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les y permi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ada tipo de usuario ve solo lo que deb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🔴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asaría si un cliente ve los datos de otr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g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eda registro de errores y de usos costos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🔴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log no puedes auditar una que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514600"/>
                <a:gridCol w="126682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am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/ qué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ejo de err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Falla con aviso útil o en blanc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🟡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 a romperlo a propó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xiste una copia restaurable de los dat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🔴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aurar ≠ tener un "copy" que nunca abr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ito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Sabes si está vivo sin que te avise un clien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🔴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te enteras de una caíd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514600"/>
                <a:gridCol w="126682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am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/ qué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Hay techo de uso y alerta de gast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🟡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cula el costo de 100 usos segu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vac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Tratas datos personales conforme a la ley mexican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🟡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 de privacidad y consent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odrías cambiar la IA sin reescribir to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🟢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tan acoplado estás a un proveedo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514600"/>
                <a:gridCol w="126682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xam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/ qué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s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uedes volver a una versión anterio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🟡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Usas control de version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l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Aguanta 10 veces más usuarios este m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🔴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Dónde se rompe primer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pon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orre en un lugar público o solo en tu laptop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🔴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demo vive en tu máquina; un producto, 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 · Índice de madurez (de 0 a 100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 cuántos 🟢 (vale 8 puntos), cuántos 🟡 (vale 4) y cuántos 🔴 (vale 0). Suma y ubica a tu prototipo en un nivel. No es una calificación para avergonzarte: es tu línea base para medir el ava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2 · Índice de madurez (de 0 a 100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 cada puntaje al nivel de madurez que describ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mo (0-30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totipo pilotable (31-60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ducto básico (61-85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ducto operable (86-100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unciona el caso feliz en mi máquina; casi todo está en roj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real lo probó, hay logs básicos y manejo de error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splegado, con roles, respaldo probado y alerta de cos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onitoreo, versiones, privacidad resuelta y aguanta 10x usuari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El plan: tres movimientos de mayor impa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intentes ponerte verde en los doce a la vez. Elige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exá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, de resolverse, suban más tu índice y reduzcan más riesgo para el cliente. Para cada uno define: qué harás, cuánto esfuerzo (horas), cuánto costo (infraestructura o API) y cómo sabrás que funcionó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El plan: tres movimientos de mayor impacto · Cómo elegir los tres movimient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rioriza por riesgo de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🔴 en privacidad o en aislamiento de datos puede costarte el contrato y un problema legal. Esos van primero, aunque den menos "puntos de demo"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El plan: tres movimientos de mayor impacto · Cómo elegir los tres movimient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Busca el de mayor índice por ho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 de 🔴 a 🟢 suma 8 puntos. Un log básico y una alerta de costo son baratos y mueven mucho el tabler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El plan: tres movimientos de mayor impacto · Cómo elegir los tres movimient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ierra el que te deja dorm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ilidad y monitoreo son los que evitan la llamada a las 3 a.m. Si tu producto vive solo en tu laptop, ese es tu movimiento número uno, punt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El plan: tres movimientos de mayor impacto · Cómo elegir los tres movimient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scribe el siguiente experim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xperimento acotado: "desplegar en un hosting con variables de entorno y activar alertas de error durante una semana". Medible, con fecha y con un criterio de éxit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Por dónde empiezas tu plan? Elige el caso que más se parece al tuy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 prototipo solo corre en mi laptop y nadie más lo ha toc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Sí, es mi caso (va a n1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193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Ya lo probó alguien más (va a n2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05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n1 · fi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479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imer movimiento 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i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desplegar en un hosting con variables de entorno. Sin esto, los demás exámenes son hipotéticos porque nadie real lo us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Por dónde empiezas tu plan? Elige el caso que más se parece al tuy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n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uso real: prioriz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s + Co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porque ahora sí puedes medir qué falla y cuánto te cuesta cada usuario antes de invertir en escal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Maneja datos personales (va a n3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479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No toca datos sensibles (va a n4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24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n3 · fi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76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datos personales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cidad y Ro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uben al primer plano: aislamiento por cliente, consentimiento y aviso de privacidad. Un error aquí es legal, no técnic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Por dónde empiezas tu plan? Elige el caso que más se parece al tuy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n4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datos sensibles, enfócate e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o de errores + Respa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e falle bonito y que puedas restaurar. Es lo que separa un pilotaje de un producto que la gente confía en dejar corrie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3 · El plan: tres movimientos de mayor impa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entregable final en un párrafo: nivel de madurez actual de TU prototipo, los tres exámenes que vas a resolver primero y tu siguiente experimento con fecha y criterio de éx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Debe señalar exámenes concretos y una métrica. Prohibido "ya casi está listo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3 · El plan: tres movimientos de mayor impa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propone como su "movimiento de mayor impacto" rediseñar la interfaz para que se vea más profesional. ¿Qué le falta a ese pla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la apariencia es lo primero que ve un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untar a un examen de producción: la interfaz no resuelve seguridad, logs, costos ni disponibilidad, que son los que evitan perder al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falta que use una IA más car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alta hacerlo en dos seman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 · El plan: tres movimientos de mayor impa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3"/>
              </a:rPr>
              <a:t><![CDATA[Proyecto: audita un prototipo y planéalo a produ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del 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cabas de hacer lo que la mayoría se salta — pasar de 'funciona en mi demo' a 'sé qué le falta para ser un producto y cómo lo voy a resolver, en qué orden y a qué costo'. Ese diagnóstico honesto es exactamente el músculo que te diferencia cuando le vendas a un negocio. En el siguiente curso (C17) usarás esta misma mirada para convertir proyectos a medida en un producto escalabl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2026-10-25T05:02:22Z</dcterms:created>
  <dcterms:modified xsi:type="dcterms:W3CDTF">2026-10-25T05:02:22Z</dcterms:modified>
  <dc:title>Proyecto: audita un prototipo y planéalo a producto</dc:title>
  <dc:description>Presentación editable del OA «Proyecto: audita un prototipo y planéalo a producto». Enlace: https://tecnologia.lumbre.lat/object/iav-c15-r01-oa03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