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6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c0PgJm3KA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odelo correcto hace el precio obvi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n tres pregu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1. ¿Tengo costos recurrent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sí (tokens, hosting, soporte), el ingreso debe ser recurrente: mensualidad, SaaS o por uso. El fee único solo cubre el setu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n tres pregu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2. ¿El valor depende del uso o de la perso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r usuario si el valor crece con cada persona; por uso si crece con el volumen de consultas; plano (mensualidad) si es acceso a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n tres pregu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3. ¿Cómo compra este cli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dueño de pyme prefiere predecibilidad (mensualidad fija); una empresa grande, control (setup + contrato de soporte). El mejor precio mal empaquetado se rech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mensualidad base que cubra un rango de uso razonable, con topes claros y un costo por excedente pactado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ase mensual da **predecibilidad** al cliente y cubre tus costos recurrentes; el rango con tope y excedente pactado evita que un mes pico te reviente el margen a ti o la factura a él. Por uso puro sin tope asusta; pago único te regala el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mpaque debe reflejar la estructura de costo: ingresos recurrentes para costos recurrentes, con topes y excedentes que protejan a ambas partes de la vari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"siempre". Exige que el ahorro sea **medible y acordado**, cosa difícil para un novato: sin línea base clara, el cliente y tú calcularán números distintos y discutirán la factura. Es un modelo potente cuando el ahorro es grande y demostrable, pero arriesgado como primer precio porque depende de tu capacidad de medir y de la confianza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bro por valor compartido requiere métricas de ahorro confiables y verificables; sin ellas, posterga tu cobro y abre conflicto, sobre todo sin exper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tu oferta, decide un modelo de cobro y escríbelo en la fórmula setup + run: cuánto cobras por implementar (una vez) y cuánto por operar (al mes), justificando por qué ese empaque y no otro para tu tipo de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71" r:id="rId1"/>
    <p:sldLayoutId id="2481917372" r:id="rId2"/>
    <p:sldLayoutId id="2481917373" r:id="rId3"/>
    <p:sldLayoutId id="24819173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1b7c28c8120d109b898a6d0fd41c9a06b60ce42614f77ab1.jpg"/>
  <Relationship Id="rId3" Type="http://schemas.openxmlformats.org/officeDocument/2006/relationships/hyperlink" Target="https://tecnologia.lumbre.lat/object/iav-c16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hyperlink" Target="https://tecnologia.lumbre.lat/object/iav-c16-r01-oa02" TargetMode="External"/>
  <Relationship Id="rId4" Type="http://schemas.openxmlformats.org/officeDocument/2006/relationships/hyperlink" Target="https://tecnologia.lumbre.lat/object/iav-c16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c0PgJm3KA02.jpg"/>
  <Relationship Id="rId3" Type="http://schemas.openxmlformats.org/officeDocument/2006/relationships/hyperlink" Target="https://tecnologia.lumbre.lat/object/iav-c16-r01-oa02" TargetMode="External"/>
  <Relationship Id="rId4" Type="http://schemas.openxmlformats.org/officeDocument/2006/relationships/hyperlink" Target="https://www.youtube.com/watch?v=Dc0PgJm3KA0" TargetMode="External"/>
  <Relationship Id="rId5" Type="http://schemas.openxmlformats.org/officeDocument/2006/relationships/hyperlink" Target="https://www.youtube.com/watch?v=Dc0PgJm3KA0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2" TargetMode="External"/>
  <Relationship Id="rId3" Type="http://schemas.openxmlformats.org/officeDocument/2006/relationships/hyperlink" Target="/object/iav-c16-r01-oa01" TargetMode="External"/>
  <Relationship Id="rId4" Type="http://schemas.openxmlformats.org/officeDocument/2006/relationships/hyperlink" Target="/object/iav-c16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de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aj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6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modelos de cobro (proyecto, consultoría, mensualidad, SaaS, por usuario, por uso, setup + mensualidad, ahorro compartido) y elegir el que alinea tus costos recurrentes con el tipo de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un precio mágico, hay un modelo que encaja. Guía de modelos de cobro para soluciones de IA y cómo elegir según costo recurrente, valor y forma de comprar del clie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delos de cobro · SaaS · mensualidad · por uso · valo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 correcto hace el precio obv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3.0, autor: Tiago de Jesus Neve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 correcto hace el precio obv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to cobrar por un proyecto como freel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"cuánto" viene "cómo": la estructura de cobro cambia por completo la conversación con e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 correcto hace el precio obv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'¿cuánto cobras?' casi nunca tiene una cifra correcta flotando en el aire: depende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mpaquetes el cobro. Un mismo asistente de documentación puede venderse como proyecto único, como mensualidad de servicio o como SaaS con planes — y cada modelo funciona distinto según tu costo recurrente y cómo compra tu 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iterio rector es simpl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ostos recurrentes piden ingresos recurr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tu solución te cuesta cada mes (tokens, hosting, soporte), un solo pago te condena a regalar el futur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delo correcto hace el precio obv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oro del empaque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 siempr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tu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cuesta una vez: implementar, configurar, capacitar) d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cuesta cada mes: operar, soportar, tokens). Aunque los combines en una oferta, pensarlos por separado evita el error del pago único que no cubre la opera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model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modelo es "el mejor"; cada uno alinea distinto tu costo, tu riesgo y la forma de comprar del clien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90875"/>
                <a:gridCol w="3143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en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proyecto (fee únic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cance cerrado y claro, sin operación continua tuy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sconda costos recurrentes que seguirás paga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oría por día/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do vendes criterio y diagnóstico, no softwa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pa tus ingresos a tu calen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ualidad de serv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 y operación continuos de tu sol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se perciba como gasto fijo sin valor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90875"/>
                <a:gridCol w="3143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en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aS por 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multiempresa con uso por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adopción = pago por sillas vac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uso (consum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tokens alto y variable con el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rprender al cliente con la factura en meses p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tup + mensu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ayoría de soluciones reales de 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licar bien por qué hay dos cob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horro compar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do el ahorro es medible y gra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cutir cómo se mide el ahor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modelos · Cómo elegir, en tres preguntas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¿Tengo costos recurrentes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í (tokens, hosting, soporte), el ingreso debe ser recurrente: mensualidad, SaaS o por uso. El fee único solo cubre el set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modelos · Cómo elegir, en tres preguntas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¿El valor depende del uso o de la person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usuario si el valor crece con cada persona; por uso si crece con el volumen de consultas; plano (mensualidad) si es acceso al servi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modelos · Cómo elegir, en tres preguntas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¿Cómo compra este client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ueño de pyme prefiere predecibilidad (mensualidad fija); una empresa grande, control (setup + contrato de soporte). El mejor precio mal empaquetado se rechaz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de mode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solución tiene costos de tokens altos que crecen con el uso del cliente, y el cliente es una pyme que odia las sorpresas en la factura. ¿Qué empaque es más honesto y defend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solo pago de por vida, para que no se preocup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mensualidad base que cubra un rango de uso razonable, con topes claros y un costo por excedente pactado por escr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brar por uso puro sin tope, que pague lo que consum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cobrar la operación y esperar a que crezc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de mode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"por ahorro compartido" (un porcentaje de lo que el cliente ahorra) siempre es el modelo más atractivo para quien empie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de mode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tu oferta, decide un modelo de cobro y escríbelo en la fórmula setup + run: cuánto cobras por implementar (una vez) y cuánto por operar (al mes), justificando por qué ese empaque y no otro para tu tipo de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e tiembla el pulso con el número mensual, vuelve al objeto 1: el run debe cubrir tus costos recurrentes con margen, no ser un fav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model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2"/>
              </a:rPr>
              <a:t><![CDATA[Modelos de cobro: cuál encaja con cuál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una propuesta económica 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as a armar el documento que un cliente puede leer, entender y firmar: alcance, precio, supuestos y riesgos a la vi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6-r01-oa01"/>
              </a:rPr>
              <a:t><![CDATA[Sigue: Los costos reales de una solución de 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6-r01-oa03"/>
              </a:rPr>
              <a:t><![CDATA[Sigue: Proyecto: una propuesta económica comple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2026-10-25T04:04:58Z</dcterms:created>
  <dcterms:modified xsi:type="dcterms:W3CDTF">2026-10-25T04:04:58Z</dcterms:modified>
  <dc:title>Modelos de cobro: cuál encaja con cuál cliente</dc:title>
  <dc:description>Presentación editable del OA «Modelos de cobro: cuál encaja con cuál cliente». Enlace: https://tecnologia.lumbre.lat/object/iav-c16-r01-oa02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