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3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6-r01-oa03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Dc0PgJm3KA0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3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propuesta se defiende por lo que dice y por lo que declara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7: 1. Problema y contex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dolor del cliente, en sus palabras y con su número (del C05). Demuestra que entendiste antes de cotiz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7: 2. Alcance (qué SÍ entr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construyes y entregas, concreto y acotado. Cada ítem es algo que puedes señal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7: 3. Fuera de alcance (qué NO entra)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 que explícitamente no incluye. Esta sección previene el "pensé que venía con esto" que destruye márge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7: 4. Supues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s condiciones que sostienen el precio: volumen de uso, acceso a datos, decisiones del cliente. Si un supuesto se rompe, el precio se re-negocia (y está dich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7: 5. Inversión: setup + ru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l precio del objeto 2, separado en una vez y mensual, con el rango de uso cubierto y el excedente pac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7: 6. Retorno (ROI) para el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recupera y en cuánto tiempo, con el cálculo y sus supuestos a la vista. Aquí conectas con el dolor costado del C0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structura del docu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7: 7. Riesgos, condiciones y siguiente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puede salir mal y cómo se maneja, vigencia de la oferta, forma de pago, y una fecha para el piloto o arranqu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la solución tiene costos recurrentes reales (tokens, hosting, soporte, mantenimiento) que el fee de una sola vez no cubre; el run mantiene el servicio vivo y soportado, y por eso va separado y justific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un existe porque **operar cuesta cada mes**. Explicarlo con la estructura de costos (objeto 1) convierte un cobro sospechoso en una decisión razonable para el cliente: entiende qué está pagando y por qué sigue. Ocultarlo o quitarlo para "cerrar" es hipotecar tu oper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Separar setup y run y justificar el run con costos recurrentes es lo que hace la propuesta honesta y sostenible para ambas part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3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No. El ROI inflado es una promesa que **el cliente medirá en la realidad**. Si no se cumple, pierdes la confianza, el contrato y la referencia. La propuesta fuerte usa un ROI **conservador y con supuestos escritos**: cierra más lento a veces, pero sostiene la relación y te protege cuando llega l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retorno prometido debe ser verificable y honesto; exagerarlo convierte la propuesta en un contrato de expectativas incumplib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6-r01-oa03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Redacta tu propuesta de siete partes para tu oferta y tu cliente finalista. Presta atención especial a las tres secciones que más se saltan los novatos: fuera de alcance, supuestos y riesgos. ¿Qué te incomoda escribir? Ahí suele estar el riesgo re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6-r01-oa03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siete partes de la propuesta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657" r:id="rId1"/>
    <p:sldLayoutId id="2481917658" r:id="rId2"/>
    <p:sldLayoutId id="2481917659" r:id="rId3"/>
    <p:sldLayoutId id="2481917660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316b6a545aab0d795c6757e66c224411617d3b552db18fa1.jpg"/>
  <Relationship Id="rId3" Type="http://schemas.openxmlformats.org/officeDocument/2006/relationships/hyperlink" Target="https://tecnologia.lumbre.lat/object/iav-c16-r01-oa03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hyperlink" Target="https://tecnologia.lumbre.lat/object/iav-c16-r01-oa03" TargetMode="External"/>
  <Relationship Id="rId4" Type="http://schemas.openxmlformats.org/officeDocument/2006/relationships/hyperlink" Target="https://tecnologia.lumbre.lat/object/iav-c16-r01-oa03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Dc0PgJm3KA02.jpg"/>
  <Relationship Id="rId3" Type="http://schemas.openxmlformats.org/officeDocument/2006/relationships/hyperlink" Target="https://tecnologia.lumbre.lat/object/iav-c16-r01-oa03" TargetMode="External"/>
  <Relationship Id="rId4" Type="http://schemas.openxmlformats.org/officeDocument/2006/relationships/hyperlink" Target="https://www.youtube.com/watch?v=Dc0PgJm3KA0" TargetMode="External"/>
  <Relationship Id="rId5" Type="http://schemas.openxmlformats.org/officeDocument/2006/relationships/hyperlink" Target="https://www.youtube.com/watch?v=Dc0PgJm3KA0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hyperlink" Target="/object/iav-c16-r01-oa01" TargetMode="External"/>
  <Relationship Id="rId4" Type="http://schemas.openxmlformats.org/officeDocument/2006/relationships/hyperlink" Target="/object/iav-c16-r01-oa02" TargetMode="Externa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6-r01-oa03" TargetMode="External"/>
  <Relationship Id="rId3" Type="http://schemas.openxmlformats.org/officeDocument/2006/relationships/notesSlide" Target="../notesSlides/notesSlide2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conóm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mplet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6-r01-oa03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una propuesta económica profesional para una solución de IA: alcance, supuestos, costos cubiertos, precio setup + run, ROI para el cliente, riesgos y condiciones, sin fórmulas mágicas ni promesas vací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62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480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 del curso: una propuesta que un cliente puede leer, entender y firmar. Integra costos reales, modelo de cobro y ROI en un documento honesto con alcance y supuestos explícito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propuesta · precio · ROI · alcance · supuesto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opuesta se defiende por lo que dice y por lo que decla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Acta del Consejo Deliberante de Baradero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opuesta se defiende por lo que dice y por lo que decla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ánto cobrar por un proyecto como freelanc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: convertir costos y modelo en un documento concreto, honesto y firm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4766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9433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0671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opuesta se defiende por lo que dice y por lo que declar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ropuesta económica no es un número seguido de la palabra 'pesos'. Es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que reduce la incertidumbre del 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, a la vez, te protege a ti. Las buenas propuestas hacen visible lo que las malas esconden: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ce ex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sobre los que se paró el precio, y los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 sus condicion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armar una propuesta de siete partes para tu oferta, uniendo el costo del objeto 1 con el modelo del objeto 2, y expresándolo como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or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el cliente, no como tu lista de hor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propuesta se defiende por lo que dice y por lo que declar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3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cio no es un costo, es un retor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cliente no le interesa cuánto te costó a ti; le interesa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ga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Tu propuesta traduce el precio a ROI: "inviertes X, recuperas Y al año, y esto es lo que pasa si Z" — siempre con los supuestos escritos para que nadie se sorprenda despué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Problema y contex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olor del cliente, en sus palabras y con su número (del C05). Demuestra que entendiste antes de cotiz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Alcance (qué SÍ entra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onstruyes y entregas, concreto y acotado. Cada ítem es algo que puedes señala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Fuera de alcance (qué NO entra)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xplícitamente no incluye. Esta sección previene el "pensé que venía con esto" que destruye márgene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Supuesto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ondiciones que sostienen el precio: volumen de uso, acceso a datos, decisiones del cliente. Si un supuesto se rompe, el precio se re-negocia (y está dicho)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Inversión: setup + ru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cio del objeto 2, separado en una vez y mensual, con el rango de uso cubierto y el excedente pactado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Retorno (ROI) para el clie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recupera y en cuánto tiempo, con el cálculo y sus supuestos a la vista. Aquí conectas con el dolor costado del C05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Estructura del documento · Paso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. Riesgos, condiciones y siguiente pas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puede salir mal y cómo se maneja, vigencia de la oferta, forma de pago, y una fecha para el piloto o arranqu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a propuesta profesional y un "¿cuánto quieres?" está en las secciones que incomodan: alcance, supuestos y riesgo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81300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3267075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comú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ve hecho con 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go: "sistema inteligente de documentos"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cerrada de entregables señala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uera de alc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pare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a lo que otros incluirían y tú 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upue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mplícitos en tu cabez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critos: volumen, acceso, decisio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3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085975"/>
        </p:xfrm>
        <a:graphic>
          <a:graphicData uri="http://schemas.openxmlformats.org/drawingml/2006/table">
            <a:tbl>
              <a:tblPr firstRow="1" bandRow="1"/>
              <a:tblGrid>
                <a:gridCol w="1704975"/>
                <a:gridCol w="3267075"/>
                <a:gridCol w="314325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rror comú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ómo se ve hecho con criteri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ver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solo número sin estructu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tup + run con rango y exced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OI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menciona o se infl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álculo honesto con supuestos visib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partes de la pro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tu propuesta, el cliente pregunta por qué hay un cobro mensual además del de implementación. ¿Cuál es la respuesta alineada con el cur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es la costumbre del merca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la solución tiene costos recurrentes reales (tokens, hosting, soporte, mantenimiento) que el fee de una sola vez no cubre; el run mantiene el servicio vivo y soportado, y por eso va separado y justificado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así ganas má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puede quitarse si firma rápid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partes de la pro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inflar el ROI en la propuesta para que el precio se vea atractivo y cerrar ant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s siete partes de la pro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 tu propuesta de siete partes para tu oferta y tu cliente finalista. Presta atención especial a las tres secciones que más se saltan los novatos: fuera de alcance, supuestos y riesgos. ¿Qué te incomoda escribir? Ahí suele estar el riesgo real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se te ocurre nada para "fuera de alcance", aún no has pensado lo suficiente en qué te van a pedir grati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862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e del cur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no improvisas precios: conoces tu costo completo, eliges un modelo que lo cubre, y lo comunicas como un retorno honesto en un documento que declara alcance, supuestos y riesgos. Eso es cobrar como profesional, no como adivino. En C19 pondrás todo junto en un laboratorio de 7 etapas para crear un negocio real con I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6-r01-oa01"/>
              </a:rPr>
              <a:t><![CDATA[Sigue: Los costos reales de una solución de 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385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00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6-r01-oa02"/>
              </a:rPr>
              <a:t><![CDATA[Sigue: Modelos de cobro: cuál encaja con cuál cliente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siete partes de la propuest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6-r01-oa03"/>
              </a:rPr>
              <a:t><![CDATA[Proyecto: una propuesta económica complet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3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2026-10-25T04:09:44Z</dcterms:created>
  <dcterms:modified xsi:type="dcterms:W3CDTF">2026-10-25T04:09:44Z</dcterms:modified>
  <dc:title>Proyecto: una propuesta económica completa</dc:title>
  <dc:description>Presentación editable del OA «Proyecto: una propuesta económica completa». Enlace: https://tecnologia.lumbre.lat/object/iav-c16-r01-oa03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