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7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8703v_jHXC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o está en tu historial, no en tu imaginación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uatro capas para encontrar el repeti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El flujo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secuencia de pasos se repite? "Entra un pedido → se clasifica → se asigna → se da seguimiento → se cierra" aparece en mil negocios disti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uatro capas para encontrar el repeti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El objeto de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Sobre qué "cosa" trabajas siempre? Ticket, cliente, factura, cita, orden de compra. Si el objeto se repite, el motor también puede repeti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uatro capas para encontrar el repeti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El dolor que pagaron por qui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problema te contrataron a resolver? La captura manual, el olvido del seguimiento, la información dispersa. El dolor común es el valor comú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uatro capas para encontrar el repeti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La personalización que fue ru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cambiaste en cada proyecto que en el fondo era cosmético (colores, nombres de campos)? Si el 80% es idéntico y el 20% varía, ese 20% es tu capa de configuración, no un producto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n los tres proyectos el cliente subía fotos y el sistema las renombraba y archivaba solo → Objeto de datos repet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liente pedía su logotipo y sus colores, pero el flujo era idéntico → Personalización que es ru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te contrataron para que nadie olvidara dar seguimiento a un pendiente → Dolor común pag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 solicitud → clasifica → asigna → notifica → cierra, siempre → Flujo de trabajo repet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trón se lee en cuatro capas: flujo, objeto de datos, dolor pagado y personalización cosmética. Reconocerlas separa un producto real de una corazo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parte de una idea inventada sin evidencia: no ha resuelto ese problema pagado para dos o más clientes distintos, así que no hay patrón que respalde 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dea puede ser buena, pero **no está respaldada por un patrón observado**. El método de este curso exige que el candidato nazca de proyectos reales por los que ya te pagaron, no de una corazonada. Sin evidencia de demanda, es apuesta, no esca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"dos clientes distintos que no se conocen y que pagaron" distingue un repetidor con mercado validado de una idea sin demanda comprob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fachada engaña: ambos pueden compartir el mismo esqueleto (recibir solicitudes, clasificar, asignar, dar seguimiento). **El patrón vive en el flujo y el objeto de datos, no en la industria ni en los colores.**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uchos negocios distintos comparten el mismo flujo interno; generalizar el esqueleto común es justo lo que permite convertir servicios en un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us últimos tres proyectos (o los que hayas visto de cerca) y escribe en una línea el flujo o el objeto de datos que se repite en al menos dos de ellos. Ese es tu primer candidato a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69" r:id="rId1"/>
    <p:sldLayoutId id="2481920770" r:id="rId2"/>
    <p:sldLayoutId id="2481920771" r:id="rId3"/>
    <p:sldLayoutId id="24819207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21e04cfcab5f1164472ba0a75dcacab85827cc0a10def441.jpg"/>
  <Relationship Id="rId3" Type="http://schemas.openxmlformats.org/officeDocument/2006/relationships/hyperlink" Target="https://tecnologia.lumbre.lat/object/iav-c17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hyperlink" Target="https://tecnologia.lumbre.lat/object/iav-c17-r01-oa01" TargetMode="External"/>
  <Relationship Id="rId4" Type="http://schemas.openxmlformats.org/officeDocument/2006/relationships/hyperlink" Target="https://tecnologia.lumbre.lat/object/iav-c17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8703v_jHXCQ2.jpg"/>
  <Relationship Id="rId3" Type="http://schemas.openxmlformats.org/officeDocument/2006/relationships/hyperlink" Target="https://tecnologia.lumbre.lat/object/iav-c17-r01-oa01" TargetMode="External"/>
  <Relationship Id="rId4" Type="http://schemas.openxmlformats.org/officeDocument/2006/relationships/hyperlink" Target="https://www.youtube.com/watch?v=8703v_jHXCQ" TargetMode="External"/>
  <Relationship Id="rId5" Type="http://schemas.openxmlformats.org/officeDocument/2006/relationships/hyperlink" Target="https://www.youtube.com/watch?v=8703v_jHXCQ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1" TargetMode="External"/>
  <Relationship Id="rId3" Type="http://schemas.openxmlformats.org/officeDocument/2006/relationships/hyperlink" Target="/object/iav-c17-r01-oa02" TargetMode="External"/>
  <Relationship Id="rId4" Type="http://schemas.openxmlformats.org/officeDocument/2006/relationships/hyperlink" Target="/object/iav-c17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tr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7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proyectos a medida ya entregados y encontrar el problema común repetible que puede convertirse en la base de un producto, sin inventar una solución sin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nstruir un SaaS hay que ver el patrón: qué se repite proyecto tras proyecto, dónde pusiste el mismo esfuerzo dos veces. Ese repetidor es tu candidato a produ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atrón · servicio · producto · escalado · sa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o está en tu historial, no en tu imagin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royecto a medida es una pieza distinta; el producto nace cuando descubres que muchas piezas cuentan la misma historia y puedes fundirlas en una plataforma con varias pu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o está en tu historial, no en tu imagin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scalar tu empresa de servic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atender proyectos uno por uno a escalar con sistema. El curso aterriza esto en parametrizar, multiempresa y factu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o está en tu historial, no en tu imagin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clásico del que quiere 'hacer un SaaS' es empezar por la idea: se inventa un producto y luego sale a buscar a quién vendérselo. El camino inverso es más seguro y aburrido, y por eso funcion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s hacia a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a hiciste proyectos para clientes. ¿En cuántos resolviste, con otras marcas y otros datos,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 problema de fo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repetidor —lo que volviste a construir dos, tres, cinco veces— es tu candidato a producto. No es opinión: es evidencia de que hay demanda real y pagada, porque ya te pagaron por el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o está en tu historial, no en tu imagin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l "lo hice dos veces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trón es candidato a producto cuando aparece en al men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clientes disti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conocen entre 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por los qu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pag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o solo es un capricho; dos es una coincidencia; tres es un merc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busca un patrón: mira el esfuerzo, no la fach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proyectos pueden verse distintos por fuera (un restaurante y un despacho) y compartir el mismo esqueleto por dentro (ambos reciben solicitudes, las clasifican, asignan responsables y avisan estados). Busca el esqueleto. Estas son las cuatro capas donde suele esconderse el patr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busca un patrón: mira el esfuerzo, no la fachada · Las cuatro capas para encontrar el repetidor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flujo de trabaj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cuencia de pasos se repite? "Entra un pedido → se clasifica → se asigna → se da seguimiento → se cierra" aparece en mil negocios distin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busca un patrón: mira el esfuerzo, no la fachada · Las cuatro capas para encontrar el repetidor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objeto de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obre qué "cosa" trabajas siempre? Ticket, cliente, factura, cita, orden de compra. Si el objeto se repite, el motor también puede repeti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busca un patrón: mira el esfuerzo, no la fachada · Las cuatro capas para encontrar el repetidor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dolor que pagaron por quit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blema te contrataron a resolver? La captura manual, el olvido del seguimiento, la información dispersa. El dolor común es el valor comú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busca un patrón: mira el esfuerzo, no la fachada · Las cuatro capas para encontrar el repetidor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personalización que fue ru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aste en cada proyecto que en el fondo era cosmético (colores, nombres de campos)? Si el 80% es idéntico y el 20% varía, ese 20% es tu capa de configuración, no un producto distin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busca un patrón: mira el esfuerzo, no la fach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señal de un proyecto entregado con la capa de patrón a la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n los tres proyectos el cliente subía fotos y el sistema las renombraba y archivaba so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da cliente pedía su logotipo y sus colores, pero el flujo era idénti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9338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os tres te contrataron para que nadie olvidara dar seguimiento a un pendient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tra solicitud → clasifica → asigna → notifica → cierra, siemp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rsonalización que es ru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olor común pag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lujo de trabajo repeti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bjeto de datos repetid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busca un patrón: mira el esfuerzo, no la fach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quiere crear un SaaS "de gestión de inventarios para ferreterías" pero nunca le hizo una ferretería. Según este objeto, ¿cuál es el problema de su pla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os inventarios son aburri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parte de una idea inventada sin evidencia: no ha resuelto ese problema pagado para dos o más clientes distintos, así que no hay patrón que respalde el produ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s ferreterías no usan computador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bería hacerlo para otro gir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busca un patrón: mira el esfuerzo, no la fach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dos proyectos se ven muy distintos por fuera (un restaurante y un despacho de abogados), entonces necesariamente resuelven problemas de fondo disti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busca un patrón: mira el esfuerzo, no la fach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us últimos tres proyectos (o los que hayas visto de cerca) y escribe en una línea el flujo o el objeto de datos que se repite en al menos dos de ellos. Ese es tu primer candidato a produ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un repetidor con dos clientes que pagaron, todavía no tienes producto: tienes buenos motivos para seguir haciendo servici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busca un patrón: mira el esfuerzo, no la fach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1"/>
              </a:rPr>
              <a:t><![CDATA[Detectar el patrón entre proyectos de cli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metrización, multiempresa y plant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una vez que ves el patrón, cómo construir UNA solución que sirva a muchos sin reescribirla para cada qui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7-r01-oa02"/>
              </a:rPr>
              <a:t><![CDATA[Sigue: Parametrización, multiempresa y plantill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7-r01-oa03"/>
              </a:rPr>
              <a:t><![CDATA[Sigue: Proyecto: plan de servicio a produ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2026-10-25T05:01:36Z</dcterms:created>
  <dcterms:modified xsi:type="dcterms:W3CDTF">2026-10-25T05:01:36Z</dcterms:modified>
  <dc:title>Detectar el patrón entre proyectos de clientes</dc:title>
  <dc:description>Presentación editable del OA «Detectar el patrón entre proyectos de clientes». Enlace: https://tecnologia.lumbre.lat/object/iav-c17-r01-oa01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