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7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8703v_jHXCQ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código, muchos clientes: la frontera entre servicio y producto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código, muchos clientes: la frontera entre servicio y producto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diferencia al mecanismo 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Parametriz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vierte en **variables leídas desde fuera** todo lo que cambia por cliente: nombre de la empresa, correo remitente, moneda, límites de uso, reglas de negocio simples. Un nuevo cliente es una fila de configuración, no un fork del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diferencia al mecanismo 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Multiempresa (multi-tenan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da registro lleva una **etiqueta de empresa** y toda consulta la filtra. Los datos del cliente A jamás deben verse en la pantalla del cliente B. Es el requisito no negociable del que hablamos en el curso de producto (privacidad y role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diferencia al mecanismo 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Plantill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 que se repite con forma —un formato de reporte, un correo, un tablero— se guarda como **plantilla editable**, no quemado en la interfaz. El cliente personaliza sin que tú recompi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diferencia al mecanismo 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El techo sano de la configur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parametrices todo: una configuración infinita es código disfrazado y se vuelve inmantenible. Parametriza lo que **de verdad piden varias empresas**; lo raro, se resuelve con un plan premium o se dice que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sigues en modelo de servicio: el logotipo debería ser un parámetro o plantilla, y los datos deberían aislarse por etiqueta de empresa, no por carpetas copi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piar y renombrar el proyecto **multiplica tu mantenimiento**: ahora tienes cuatro versiones que arreglar por separado cada vez que cambies algo. El producto real tiene **un** código y **cuatro configuraciones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scalado de un SaaS se mide en que agregar un cliente no agrega trabajo de desarrollo; si cada cliente es una copia, el costo crece lineal con los clientes: eso es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basta. La contraseña autentica **quién eres**; el aislamiento multiempresa garantiza **qué datos puedes ver** filtrando cada consulta por la etiqueta de tu empresa. Sin ese filtro en la capa de datos, un error de programación expone a todos, aunque cada quien tenga su cl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utenticación (identidad) y autorización/aislamiento (alcance de datos) son capas distintas; el multi-tenant exige filtrar por empresa en cada acceso a datos, no solo iniciar s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7-r01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candidato a producto del objeto anterior y enumera tres cosas que cambian entre tus clientes. Junto a cada una, escribe si sería un parámetro, un tema de aislamiento por empresa o una planti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7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68" r:id="rId1"/>
    <p:sldLayoutId id="2481917269" r:id="rId2"/>
    <p:sldLayoutId id="2481917270" r:id="rId3"/>
    <p:sldLayoutId id="248191727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bb50a78b16f2b9c8e7a6b2e22441f77a6f9dc4d11090d8b1.jpg"/>
  <Relationship Id="rId3" Type="http://schemas.openxmlformats.org/officeDocument/2006/relationships/hyperlink" Target="https://tecnologia.lumbre.lat/object/iav-c17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hyperlink" Target="https://tecnologia.lumbre.lat/object/iav-c17-r01-oa02" TargetMode="External"/>
  <Relationship Id="rId4" Type="http://schemas.openxmlformats.org/officeDocument/2006/relationships/hyperlink" Target="https://tecnologia.lumbre.lat/object/iav-c17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8703v_jHXCQ2.jpg"/>
  <Relationship Id="rId3" Type="http://schemas.openxmlformats.org/officeDocument/2006/relationships/hyperlink" Target="https://tecnologia.lumbre.lat/object/iav-c17-r01-oa02" TargetMode="External"/>
  <Relationship Id="rId4" Type="http://schemas.openxmlformats.org/officeDocument/2006/relationships/hyperlink" Target="https://www.youtube.com/watch?v=8703v_jHXCQ" TargetMode="External"/>
  <Relationship Id="rId5" Type="http://schemas.openxmlformats.org/officeDocument/2006/relationships/hyperlink" Target="https://www.youtube.com/watch?v=8703v_jHXCQ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7-r01-oa02" TargetMode="External"/>
  <Relationship Id="rId3" Type="http://schemas.openxmlformats.org/officeDocument/2006/relationships/hyperlink" Target="/object/iav-c17-r01-oa01" TargetMode="External"/>
  <Relationship Id="rId4" Type="http://schemas.openxmlformats.org/officeDocument/2006/relationships/hyperlink" Target="/object/iav-c17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metrización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ltiempres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till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7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a sola solución que atiende a muchos clientes mediante parámetros, aislamiento por empresa (multi-tenant) y plantillas, sin reescribir el código para cada qui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razón técnico de pasar de servicio a producto: mover las diferencias de cada cliente del código a la configuración. Parametrizar, separar datos por empresa y ofrecer plantill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arametrización · multiempresa · multi-tenant · plantillas · configur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código, muchos clientes: la frontera entre servicio y produ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Public domain, autor: Falange Española Tradicionalista y de las JONS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código, muchos clientes: la frontera entre servicio y produ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escalar tu empresa de servic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 servicios exige dejar de rehacer el trabajo. Aquí, la parte técnica de ese "no rehacer": configuración en lugar de código nuev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1052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código, muchos clientes: la frontera entre servicio y product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 cada cliente te obligue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r el proyecto y modific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sigues en modo servicio: cada venta multiplica tu carga de mantenimiento. El producto empieza cuando las diferencias entre clientes dejan de vivir en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pasan a vivir en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g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código, muchos clientes: la frontera entre servicio y product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énsalo así: el motor (el flujo, el objeto de datos, la lógica)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 y idén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todos. Lo que cambia —el logotipo, los nombres de los campos, las reglas de notificación, a quién se le cobra— se lee de un lugar aparte. Ese 'lugar aparte' tiene tres nombres que vas a dominar en este objet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áme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slamiento por 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código, muchos clientes: la frontera entre servicio y product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as tres pregun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tocar el código para un cliente nuevo, pregúntate: ¿esto es u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cambia por empresa (→ parámetro)? ¿u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junto de 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no debe mezclarse (→ aislamiento)? ¿un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iencia o estructura repet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→ plantilla)? Si ninguna aplica, quizá sí es código nuevo, y ahí tu producto aún no lleg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mecanismos, uno por uno · De la diferencia al mecanismo correct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arametriz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s leídas desde 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odo lo que cambia por cliente: nombre de la empresa, correo remitente, moneda, límites de uso, reglas de negocio simples. Un nuevo cliente es una fila de configuración, no un fork del códig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mecanismos, uno por uno · De la diferencia al mecanismo correct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Multiempresa (multi-tenant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registro lleva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 de 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toda consulta la filtra. Los datos del cliente A jamás deben verse en la pantalla del cliente B. Es el requisito no negociable del que hablamos en el curso de producto (privacidad y roles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mecanismos, uno por uno · De la diferencia al mecanismo correct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Plantill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e repite con forma —un formato de reporte, un correo, un tablero— se guarda com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 edi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quemado en la interfaz. El cliente personaliza sin que tú recompi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mecanismos, uno por uno · De la diferencia al mecanismo correct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l techo sano de la configur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arametrices todo: una configuración infinita es código disfrazado y se vuelve inmantenible. Parametriza lo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verdad piden varias empr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lo raro, se resuelve con un plan premium o se dice que n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mecanismos, uno por u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el mecanismo equivocado es lo que convierte tu "producto" en veinte servicios disfrazad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2476500"/>
                <a:gridCol w="2381250"/>
                <a:gridCol w="32575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cambia por cl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canismo corr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ntipatrón (señal de que sigues en servici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 remitente y logot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ámetro de configu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ditar la plantilla en el código por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 solo sus propios ticket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islamiento multiempresa por etiqu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base de datos copiada por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to de su reporte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ntilla edit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gramar el reporte a la me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52675"/>
        </p:xfrm>
        <a:graphic>
          <a:graphicData uri="http://schemas.openxmlformats.org/drawingml/2006/table">
            <a:tbl>
              <a:tblPr firstRow="1" bandRow="1"/>
              <a:tblGrid>
                <a:gridCol w="2476500"/>
                <a:gridCol w="2381250"/>
                <a:gridCol w="32575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cambia por cli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canismo corr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ntipatrón (señal de que sigues en servici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ímite de consultas a la 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ámetro con techo y alerta de co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jarlo sin límite y sorprenderse de la fac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requisito rarísimo de un solo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r que no, o cobrarlo como proy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minar el producto con una función que nadie más u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tres mecanismos, uno por u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 un cliente 4 y tu instinto es "copiar la carpeta del cliente 3, renombrarla y cambiar el logotipo en el código". ¿Qué revela ese instin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res eficiente: reutilizas trabajo exist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sigues en modelo de servicio: el logotipo debería ser un parámetro o plantilla, y los datos deberían aislarse por etiqueta de empresa, no por carpetas copi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necesitas un servidor más grand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cliente 4 es un mal clien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tres mecanismos, uno por u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arquitectura multiempresa bien hecha, basta con que cada usuario tenga su contraseña para garantizar que no verá datos de otr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tres mecanismos, uno por u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candidato a producto del objeto anterior y enumera tres cosas que cambian entre tus clientes. Junto a cada una, escribe si sería un parámetro, un tema de aislamiento por empresa o una planti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descubres que casi todo sería código distinto, tu "producto" todavía es un servicio: te falta parametrizar el núcleo comú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mecanismos, uno por u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7-r01-oa02"/>
              </a:rPr>
              <a:t><![CDATA[Parametrización, multiempresa y plantil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plan de servicio a 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vas a escribir el plan concreto para convertir tu repetidor en un producto parametrizado, con precios, usuarios y sopor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7-r01-oa01"/>
              </a:rPr>
              <a:t><![CDATA[Sigue: Detectar el patrón entre proyectos de clien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7-r01-oa03"/>
              </a:rPr>
              <a:t><![CDATA[Sigue: Proyecto: plan de servicio a produ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2026-10-25T04:03:15Z</dcterms:created>
  <dcterms:modified xsi:type="dcterms:W3CDTF">2026-10-25T04:03:15Z</dcterms:modified>
  <dc:title>Parametrización, multiempresa y plantillas</dc:title>
  <dc:description>Presentación editable del OA «Parametrización, multiempresa y plantillas». Enlace: https://tecnologia.lumbre.lat/object/iav-c17-r01-oa02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