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8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zvVfZr4WV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 nadie le importa tu inteligencia artificia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blema: algo que duele y cuesta → Oportunidad: resolverlo tiene valor claro → Prototipo: una primera versión que lo ataca → Solución: ya funciona en un caso real → Producto: se puede repetir y vender → Cliente e ingreso: alguien lo paga → Mejora y escala: se vuelve más gra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mpieza por el problema y termina en escalar. Saltar directo a construir el producto sin validar el problema es la receta del juguete que nadie pa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ntalidad de esta categoría: problema, oportunidad, prototipo, solución, producto, cliente, ingreso, mejora y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¿Qué problema concreto me resuelve y cuánto me cuesta hoy ese proble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alor se ancla en el problema y su costo. Modelo, precio y estética son secundarios si no hay un problema que dol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empresa no paga por usar IA; paga porque le resuelvas un problema que hoy tiene un costo medible en tiempo, dinero o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amplifica soluciones, no crea demanda. Un problema que no duele sigue sin doler por muy técnica que sea la sol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unto de partida es un problema real con costo; la tecnología es el medio para resolverlo, no la razón del pa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empresa o en una que conoces y escribe TRES cosas que hoy cuestan dinero, tiempo o clientes. No menciones IA todavía: solo probl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8068" r:id="rId1"/>
    <p:sldLayoutId id="2481908069" r:id="rId2"/>
    <p:sldLayoutId id="2481908070" r:id="rId3"/>
    <p:sldLayoutId id="24819080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7064fc81e7e73bb75342dd5d078ce58a2e717659ccd34d91.jpg"/>
  <Relationship Id="rId3" Type="http://schemas.openxmlformats.org/officeDocument/2006/relationships/hyperlink" Target="https://tecnologia.lumbre.lat/object/iav-c18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hyperlink" Target="https://tecnologia.lumbre.lat/object/iav-c18-r01-oa01" TargetMode="External"/>
  <Relationship Id="rId4" Type="http://schemas.openxmlformats.org/officeDocument/2006/relationships/hyperlink" Target="https://tecnologia.lumbre.lat/object/iav-c18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zvVfZr4WV82.jpg"/>
  <Relationship Id="rId3" Type="http://schemas.openxmlformats.org/officeDocument/2006/relationships/hyperlink" Target="https://tecnologia.lumbre.lat/object/iav-c18-r01-oa01" TargetMode="External"/>
  <Relationship Id="rId4" Type="http://schemas.openxmlformats.org/officeDocument/2006/relationships/hyperlink" Target="https://www.youtube.com/watch?v=yzvVfZr4WV8" TargetMode="External"/>
  <Relationship Id="rId5" Type="http://schemas.openxmlformats.org/officeDocument/2006/relationships/hyperlink" Target="https://www.youtube.com/watch?v=yzvVfZr4WV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g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el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tar la mentalidad central: el valor no está en usar IA sino en resolver un problema por el que alguien ya está pagando con tiempo, dinero o cl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jecutivo empieza por aquí. Antes de hablar de tecnología, entendamos por qué una PyME saca la cartera: por problemas que le cuestan dinero, no por mo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entalidad · valor · empresa · problem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nadie le importa tu inteligencia artifici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mpresa no paga por IA: paga por problemas resueltos con reto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nadie le importa tu inteligencia artifici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a Inteligencia Artificial puede mejorar tu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ivo mira la IA desde el negocio, no desde la moda. Alineado con decidir dónde la IA genera retorn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nadie le importa tu inteligencia artifici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 duro, pero es la idea que ordena todo este catálog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no paga por usar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aga porque le resuelvas un problema que hoy le cuesta dinero, tiempo o clien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es el medio, no el fin. Un dueño de una vulcanizadora en Zapopan no quiere 'implantar inteligencia artificial'; quiere que dejen de perdérsele pedidos, que el cobro salga bien a la primera y que no dependa de la memoria de un empleado. Eso es lo que se pag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nadie le importa tu inteligencia artifici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76475"/>
            <a:ext cx="8115300" cy="14954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76475"/>
            <a:ext cx="38100" cy="14954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vendas IA. Vende la ausencia de un problema que ya te está costando diner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Filosofía de esta categorí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3526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mbio de pregun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7527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de preguntar "¿qué puedo hacer con IA?" y empieza a preguntar "¿qué me está costando dinero, tiempo o clientes hoy?". La IA aparece después, como respues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mentalidad del negocio con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proyecto de esta categoría sigue la misma cadena. Si un eslabón falta —sobre todo el primero (problema real)— todo lo demás se cae: construyes una demo bonita que nadie comp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mentalidad del negocio con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cadena mentalidad que va de la idea al nego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portunidad: resolverlo tiene valor cla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totipo: una primera versión que lo ata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ución: ya funciona en un caso re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ducto: se puede repetir y vend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liente e ingreso: alguien lo pag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800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Mejora y escala: se vuelve más gran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162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Problema: algo que duele y cuest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mentalidad del negocio con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fila menciona IA: menciona problemas. La IA entra por la derec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733675"/>
                <a:gridCol w="3381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se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del dueñ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IA aparece cuando...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horro de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as horas se van en es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matiza una tarea repet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s err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cuesta el erro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, valida o clasifica con consist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lientes se me escapa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specta, da seguimiento o personal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oc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abe uno y no está escri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, resume o responde con f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mentalidad del negocio con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veedor te ofrece "una app con IA para tu negocio" sin más explicación. Según esta mentalidad, ¿qué es lo primero que debes pregun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Qué modelo de inteligencia artificial usa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Cuánto cuesta la suscripción al m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é problema concreto me resuelve y cuánto me cuesta hoy ese problema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Tiene buena pinta la interfaz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mentalidad del negocio con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blema hoy no le cuesta dinero, tiempo ni clientes a nadie, la IA igual lo convierte automáticamente en un buen nego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mentalidad del negocio con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empresa o en una que conoces y escribe TRES cosas que hoy cuestan dinero, tiempo o clientes. No menciones IA todavía: solo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ninguno con costo claro, busca donde alguien dice "ahí sí se me pierde mucho tiempo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mentalidad del negocio con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1"/>
              </a:rPr>
              <a:t><![CDATA[Una empresa no paga por IA: paga por problemas resuel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go se justifica por un problema resuelto, no por usar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empieza en el problema; saltar al producto rompe to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nsar en la solución, mide cuánto duele el problem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distinguir, a golpe de vista, entre moda, demo, algo útil y un producto que se puede vende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2026-10-25T01:29:55Z</dcterms:created>
  <dcterms:modified xsi:type="dcterms:W3CDTF">2026-10-25T01:29:55Z</dcterms:modified>
  <dc:title>Una empresa no paga por IA: paga por problemas resueltos</dc:title>
  <dc:description>Presentación editable del OA «Una empresa no paga por IA: paga por problemas resueltos». Enlace: https://tecnologia.lumbre.lat/object/iav-c18-r01-oa01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