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8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yzvVfZr4WV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mental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ada color tiene una pregunta filtro y una acción disti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Todos en la cámara de comercio hablan de cierta herramienta, nadie sabe para qué → Mo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video muestra una app que convierte fotos en contratos; aún no la pruebas → De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res clientes te pagan cada mes por un sistema que les ahorra horas → Producto vi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mprar IA porque "mi competencia ya la tiene" sin saber qué resuelve → Mo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Una prueba funcionó con cinco clientes reales y quieren seguir → Producto vi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oda = ruido sin uso. Demo = impresiona sin aguantar el uso real. Producto viable = resuelve, se paga y se rep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marillo: es una demo que no probó tus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e ve bien pero no enfrentó tus datos reales (promociones, cambios). Vive en amarillo hasta probarlo con lo tuy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nivel demo impresiona en condiciones limpias pero no ha aguantado datos reales ni uso diario; por eso no es verde todav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opularidad es señal de moda, no de viabilidad para tu caso. La viabilidad se mide con tu problema, tus datos y tu 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lor verde exige que resuelva un problema real y que alguien lo pague, no que esté de mo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Totalmente segu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ide tu confianza: si estás en rojo o amarillo, repasa la tabla de señales y la pregunta filtro de cada co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semáforo se aplica preguntando, por nivel, si resuelve un problema real, si aguanta datos reales y si alguien lo pa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s tres ideas de IA que anotaste en el objeto anterior y asígnales un color con una razón de una línea. Sé honesto con las que son solo mo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67" r:id="rId1"/>
    <p:sldLayoutId id="2481917268" r:id="rId2"/>
    <p:sldLayoutId id="2481917269" r:id="rId3"/>
    <p:sldLayoutId id="248191727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c20cb68ee590e4eda58067bf3e3acdb9636d2a44851f6111.jpg"/>
  <Relationship Id="rId3" Type="http://schemas.openxmlformats.org/officeDocument/2006/relationships/hyperlink" Target="https://tecnologia.lumbre.lat/object/iav-c18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  <Relationship Id="rId3" Type="http://schemas.openxmlformats.org/officeDocument/2006/relationships/hyperlink" Target="https://tecnologia.lumbre.lat/object/iav-c18-r01-oa02" TargetMode="External"/>
  <Relationship Id="rId4" Type="http://schemas.openxmlformats.org/officeDocument/2006/relationships/hyperlink" Target="https://tecnologia.lumbre.lat/object/iav-c18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yzvVfZr4WV82.jpg"/>
  <Relationship Id="rId3" Type="http://schemas.openxmlformats.org/officeDocument/2006/relationships/hyperlink" Target="https://tecnologia.lumbre.lat/object/iav-c18-r01-oa02" TargetMode="External"/>
  <Relationship Id="rId4" Type="http://schemas.openxmlformats.org/officeDocument/2006/relationships/hyperlink" Target="https://www.youtube.com/watch?v=yzvVfZr4WV8" TargetMode="External"/>
  <Relationship Id="rId5" Type="http://schemas.openxmlformats.org/officeDocument/2006/relationships/hyperlink" Target="https://www.youtube.com/watch?v=yzvVfZr4WV8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máfor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d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m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abl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8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cualquier iniciativa de IA en uno de cuatro niveles (moda, demo, útil, producto viable) para decidir con criterio dónde invertir tiempo y din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herramienta para no confundir un video impresionante con un negocio. El semáforo te dice en qué color está cada idea antes de gast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máforo · decisiones · viabilidad · prioridad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colores para no gastar en hum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Mentxuwiki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colores para no gastar en hum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a Inteligencia Artificial puede mejorar tu nego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rectivo mira la IA desde el negocio, no desde la moda. Alineado con decidir dónde la IA genera retorno re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colores para no gastar en hum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más caro de un empresario con IA no es quedarse atrás: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lantarse al lugar equivo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Para evitarlo necesitas un filtro rápido que separe la emoción de la utilida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máforo tiene cuatro niveles. Roj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todos hablan, nadie lo usa). Amarill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impresiona en video, no aguanta el uso). Verde clar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esuelve algo real, pero a medias). Verd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vi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esuelve, se paga y se puede repetir)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máforo 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o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uido, no u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resupuesto a la deriv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28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m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9813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Se ve bie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Falla con datos real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Úti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814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suelve alg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2957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on fricció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ducto via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716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Alguien lo pag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954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Se repite y escal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 color tiene una pregunta filtro y una acción distinta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381125"/>
                <a:gridCol w="1590675"/>
                <a:gridCol w="2705100"/>
                <a:gridCol w="24384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l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lo dela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s lo mencion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Resuelve un problema que teng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gnorar o observar sin gas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m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resiona en vid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Aguanta mis datos y mi uso diari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otipar pequeño antes de esca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Út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Ya resuelve al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l ahorro supera la fricción de usarl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optar y med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vi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guien lo pa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Se puede vender a otros igual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rtir y esca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colores para no gastar en hu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según el color del semáfo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o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m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ducto viabl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Todos en la cámara de comercio hablan de cierta herramienta, nadie sabe para qué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005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video muestra una app que convierte fotos en contratos; aún no la prueba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res clientes te pagan cada mes por un sistema que les ahorra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mprar IA porque "mi competencia ya la tiene" sin saber qué resuel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Una prueba funcionó con cinco clientes reales y quieren segui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colores para no gastar en hum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rampa de la dem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emo que funciona con cuatro datos limpios puede fallar con los desordenados de tu empresa. Antes de firmar nada grande, pide probar co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atos reales, no con los del vended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colores para no gastar en hu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veedor te muestra un chatbot que contesta precios de maravilla en vivo, pero nunca lo conectaron a tu lista real de precios con promociones. ¿De qué color 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e: ya resuelve el problem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ojo: es mo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marillo: es una demo que no probó tus dat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se puede saber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colores para no gastar en hu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muchas empresas de tu gremio adopten una herramienta de IA es prueba suficiente de que es un producto viable para la tuy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spuesta co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colores para no gastar en hu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de este objeto, ¿qué tan seguro te sientes para asignarle un color del semáforo a una propuesta de IA que llegues a encontr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 segu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co segu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Bastante segur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otalmente segur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colores para no gastar en hu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s tres ideas de IA que anotaste en el objeto anterior y asígnales un color con una razón de una línea. Sé honesto con las que son solo mo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dudas entre demo y útil, la pregunta que desempata es: ¿ya aguantó tus datos reales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colores para no gastar en hum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2"/>
              </a:rPr>
              <a:t><![CDATA[El semáforo: moda, demo, útil y producto via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a es ruido; demo es apariencia; útil resuelve a medias; producto viable se pag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mo se delata al probarla con tus datos, no con los del vended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lor manda la acción: ignorar, prototipar, adoptar o escala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 crite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uando dos ideas ya están en verde, cómo decidir cuál merece tu presupuesto primer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2026-10-25T04:03:14Z</dcterms:created>
  <dcterms:modified xsi:type="dcterms:W3CDTF">2026-10-25T04:03:14Z</dcterms:modified>
  <dc:title>El semáforo: moda, demo, útil y producto viable</dc:title>
  <dc:description>Presentación editable del OA «El semáforo: moda, demo, útil y producto viable». Enlace: https://tecnologia.lumbre.lat/object/iav-c18-r01-oa02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